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256" r:id="rId2"/>
    <p:sldId id="328" r:id="rId3"/>
    <p:sldId id="360" r:id="rId4"/>
    <p:sldId id="258" r:id="rId5"/>
    <p:sldId id="335" r:id="rId6"/>
    <p:sldId id="361" r:id="rId7"/>
    <p:sldId id="260" r:id="rId8"/>
    <p:sldId id="336" r:id="rId9"/>
    <p:sldId id="362" r:id="rId10"/>
    <p:sldId id="262" r:id="rId11"/>
    <p:sldId id="337" r:id="rId12"/>
    <p:sldId id="363" r:id="rId13"/>
    <p:sldId id="264" r:id="rId14"/>
    <p:sldId id="339" r:id="rId15"/>
    <p:sldId id="364" r:id="rId16"/>
    <p:sldId id="266" r:id="rId17"/>
    <p:sldId id="340" r:id="rId18"/>
    <p:sldId id="365" r:id="rId19"/>
    <p:sldId id="268" r:id="rId20"/>
    <p:sldId id="341" r:id="rId21"/>
    <p:sldId id="366" r:id="rId22"/>
    <p:sldId id="270" r:id="rId23"/>
    <p:sldId id="342" r:id="rId24"/>
    <p:sldId id="367" r:id="rId25"/>
    <p:sldId id="272" r:id="rId26"/>
    <p:sldId id="343" r:id="rId27"/>
    <p:sldId id="368" r:id="rId28"/>
    <p:sldId id="274" r:id="rId29"/>
    <p:sldId id="344" r:id="rId30"/>
    <p:sldId id="369" r:id="rId31"/>
    <p:sldId id="276" r:id="rId32"/>
    <p:sldId id="345" r:id="rId33"/>
    <p:sldId id="370" r:id="rId34"/>
    <p:sldId id="278" r:id="rId35"/>
    <p:sldId id="346" r:id="rId36"/>
    <p:sldId id="371" r:id="rId37"/>
    <p:sldId id="280" r:id="rId38"/>
    <p:sldId id="347" r:id="rId39"/>
    <p:sldId id="372" r:id="rId40"/>
    <p:sldId id="282" r:id="rId41"/>
    <p:sldId id="348" r:id="rId42"/>
    <p:sldId id="373" r:id="rId43"/>
    <p:sldId id="331" r:id="rId44"/>
    <p:sldId id="349" r:id="rId45"/>
    <p:sldId id="374" r:id="rId46"/>
    <p:sldId id="332" r:id="rId47"/>
    <p:sldId id="350" r:id="rId48"/>
    <p:sldId id="375" r:id="rId49"/>
    <p:sldId id="334" r:id="rId50"/>
    <p:sldId id="351" r:id="rId51"/>
    <p:sldId id="376" r:id="rId52"/>
    <p:sldId id="333" r:id="rId53"/>
    <p:sldId id="352" r:id="rId54"/>
    <p:sldId id="377" r:id="rId55"/>
    <p:sldId id="292" r:id="rId56"/>
    <p:sldId id="353" r:id="rId57"/>
    <p:sldId id="378" r:id="rId58"/>
    <p:sldId id="294" r:id="rId59"/>
    <p:sldId id="354" r:id="rId60"/>
    <p:sldId id="379" r:id="rId61"/>
    <p:sldId id="296" r:id="rId62"/>
    <p:sldId id="355" r:id="rId63"/>
    <p:sldId id="380" r:id="rId64"/>
    <p:sldId id="298" r:id="rId65"/>
    <p:sldId id="356" r:id="rId66"/>
    <p:sldId id="381" r:id="rId67"/>
    <p:sldId id="300" r:id="rId68"/>
    <p:sldId id="382" r:id="rId69"/>
    <p:sldId id="357" r:id="rId70"/>
    <p:sldId id="302" r:id="rId71"/>
    <p:sldId id="358" r:id="rId72"/>
    <p:sldId id="383" r:id="rId73"/>
    <p:sldId id="318" r:id="rId74"/>
    <p:sldId id="359" r:id="rId75"/>
    <p:sldId id="384" r:id="rId76"/>
    <p:sldId id="306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5" autoAdjust="0"/>
    <p:restoredTop sz="86421" autoAdjust="0"/>
  </p:normalViewPr>
  <p:slideViewPr>
    <p:cSldViewPr snapToGrid="0">
      <p:cViewPr varScale="1">
        <p:scale>
          <a:sx n="91" d="100"/>
          <a:sy n="91" d="100"/>
        </p:scale>
        <p:origin x="70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0A50B-1F3C-4A45-BF3E-D3BA064ECC3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812B6-104D-42BB-8F2B-02869188A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3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4944-5C8E-4548-BC39-041C0A66D39C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EA98-709C-426E-9DC1-BCE64B488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1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060997C-422D-4C96-C3FF-2962B69E65D8}"/>
              </a:ext>
            </a:extLst>
          </p:cNvPr>
          <p:cNvGrpSpPr/>
          <p:nvPr userDrawn="1"/>
        </p:nvGrpSpPr>
        <p:grpSpPr>
          <a:xfrm>
            <a:off x="74339" y="2511672"/>
            <a:ext cx="515937" cy="558048"/>
            <a:chOff x="74338" y="2511672"/>
            <a:chExt cx="515937" cy="558048"/>
          </a:xfrm>
        </p:grpSpPr>
        <p:sp>
          <p:nvSpPr>
            <p:cNvPr id="14" name="CustomShape 6">
              <a:extLst>
                <a:ext uri="{FF2B5EF4-FFF2-40B4-BE49-F238E27FC236}">
                  <a16:creationId xmlns:a16="http://schemas.microsoft.com/office/drawing/2014/main" id="{549B4A23-B8D7-4956-AB9D-B9D8137CF471}"/>
                </a:ext>
              </a:extLst>
            </p:cNvPr>
            <p:cNvSpPr/>
            <p:nvPr userDrawn="1"/>
          </p:nvSpPr>
          <p:spPr>
            <a:xfrm>
              <a:off x="74338" y="2568767"/>
              <a:ext cx="509924" cy="500953"/>
            </a:xfrm>
            <a:prstGeom prst="ellipse">
              <a:avLst/>
            </a:prstGeom>
            <a:solidFill>
              <a:srgbClr val="FF0000"/>
            </a:solidFill>
            <a:ln w="381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5">
              <a:extLst>
                <a:ext uri="{FF2B5EF4-FFF2-40B4-BE49-F238E27FC236}">
                  <a16:creationId xmlns:a16="http://schemas.microsoft.com/office/drawing/2014/main" id="{CFC914F0-00E2-4996-AF64-4E3FC70D015E}"/>
                </a:ext>
              </a:extLst>
            </p:cNvPr>
            <p:cNvSpPr/>
            <p:nvPr userDrawn="1"/>
          </p:nvSpPr>
          <p:spPr>
            <a:xfrm>
              <a:off x="87355" y="2511672"/>
              <a:ext cx="502920" cy="5029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3200" b="1" strike="noStrike" spc="-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DejaVu Sans"/>
                </a:rPr>
                <a:t>A</a:t>
              </a:r>
              <a:endParaRPr lang="en-US" sz="3200" b="0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AA6AB26-6614-3C1C-47B3-534F1033A696}"/>
              </a:ext>
            </a:extLst>
          </p:cNvPr>
          <p:cNvGrpSpPr/>
          <p:nvPr userDrawn="1"/>
        </p:nvGrpSpPr>
        <p:grpSpPr>
          <a:xfrm>
            <a:off x="74335" y="3752382"/>
            <a:ext cx="515948" cy="562938"/>
            <a:chOff x="74335" y="3752382"/>
            <a:chExt cx="515948" cy="562938"/>
          </a:xfrm>
        </p:grpSpPr>
        <p:sp>
          <p:nvSpPr>
            <p:cNvPr id="13" name="CustomShape 8">
              <a:extLst>
                <a:ext uri="{FF2B5EF4-FFF2-40B4-BE49-F238E27FC236}">
                  <a16:creationId xmlns:a16="http://schemas.microsoft.com/office/drawing/2014/main" id="{47A1B115-0D83-42D0-A235-D9608D30520B}"/>
                </a:ext>
              </a:extLst>
            </p:cNvPr>
            <p:cNvSpPr/>
            <p:nvPr userDrawn="1"/>
          </p:nvSpPr>
          <p:spPr>
            <a:xfrm>
              <a:off x="74335" y="3809160"/>
              <a:ext cx="509924" cy="506160"/>
            </a:xfrm>
            <a:prstGeom prst="ellipse">
              <a:avLst/>
            </a:prstGeom>
            <a:solidFill>
              <a:srgbClr val="8A2BE2"/>
            </a:solidFill>
            <a:ln w="381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7">
              <a:extLst>
                <a:ext uri="{FF2B5EF4-FFF2-40B4-BE49-F238E27FC236}">
                  <a16:creationId xmlns:a16="http://schemas.microsoft.com/office/drawing/2014/main" id="{52DB6997-9015-4150-858C-504C66D550F1}"/>
                </a:ext>
              </a:extLst>
            </p:cNvPr>
            <p:cNvSpPr/>
            <p:nvPr userDrawn="1"/>
          </p:nvSpPr>
          <p:spPr>
            <a:xfrm>
              <a:off x="95479" y="3752382"/>
              <a:ext cx="494804" cy="5061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3200" b="1" strike="noStrike" spc="-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DejaVu Sans"/>
                </a:rPr>
                <a:t>B</a:t>
              </a:r>
              <a:endParaRPr lang="en-US" sz="3200" b="0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39E5E2B-E4A1-9030-C4B0-8D00B5F34005}"/>
              </a:ext>
            </a:extLst>
          </p:cNvPr>
          <p:cNvGrpSpPr/>
          <p:nvPr userDrawn="1"/>
        </p:nvGrpSpPr>
        <p:grpSpPr>
          <a:xfrm>
            <a:off x="72650" y="5054760"/>
            <a:ext cx="511609" cy="577080"/>
            <a:chOff x="72649" y="5054760"/>
            <a:chExt cx="511609" cy="577080"/>
          </a:xfrm>
        </p:grpSpPr>
        <p:sp>
          <p:nvSpPr>
            <p:cNvPr id="12" name="CustomShape 10">
              <a:extLst>
                <a:ext uri="{FF2B5EF4-FFF2-40B4-BE49-F238E27FC236}">
                  <a16:creationId xmlns:a16="http://schemas.microsoft.com/office/drawing/2014/main" id="{51BA51CE-4BF7-4726-822B-E7E0B8703639}"/>
                </a:ext>
              </a:extLst>
            </p:cNvPr>
            <p:cNvSpPr/>
            <p:nvPr userDrawn="1"/>
          </p:nvSpPr>
          <p:spPr>
            <a:xfrm>
              <a:off x="74337" y="5091840"/>
              <a:ext cx="509921" cy="502920"/>
            </a:xfrm>
            <a:prstGeom prst="ellipse">
              <a:avLst/>
            </a:prstGeom>
            <a:solidFill>
              <a:srgbClr val="FFFF00"/>
            </a:solidFill>
            <a:ln w="381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9">
              <a:extLst>
                <a:ext uri="{FF2B5EF4-FFF2-40B4-BE49-F238E27FC236}">
                  <a16:creationId xmlns:a16="http://schemas.microsoft.com/office/drawing/2014/main" id="{B70B6139-6F85-4DAE-A402-5C65D171EF77}"/>
                </a:ext>
              </a:extLst>
            </p:cNvPr>
            <p:cNvSpPr/>
            <p:nvPr userDrawn="1"/>
          </p:nvSpPr>
          <p:spPr>
            <a:xfrm>
              <a:off x="72649" y="5054760"/>
              <a:ext cx="502920" cy="577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3200" b="1" strike="noStrike" spc="-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DejaVu Sans"/>
                </a:rPr>
                <a:t>C</a:t>
              </a:r>
              <a:endParaRPr lang="en-US" sz="3200" b="0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</p:grpSp>
      <p:sp>
        <p:nvSpPr>
          <p:cNvPr id="18" name="CustomShape 1">
            <a:extLst>
              <a:ext uri="{FF2B5EF4-FFF2-40B4-BE49-F238E27FC236}">
                <a16:creationId xmlns:a16="http://schemas.microsoft.com/office/drawing/2014/main" id="{99112C32-E3C7-4112-A256-6F577519F493}"/>
              </a:ext>
            </a:extLst>
          </p:cNvPr>
          <p:cNvSpPr/>
          <p:nvPr userDrawn="1"/>
        </p:nvSpPr>
        <p:spPr>
          <a:xfrm>
            <a:off x="0" y="6210299"/>
            <a:ext cx="9119178" cy="639054"/>
          </a:xfrm>
          <a:prstGeom prst="rect">
            <a:avLst/>
          </a:prstGeom>
          <a:solidFill>
            <a:srgbClr val="40466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Bible Bowl 2022</a:t>
            </a:r>
          </a:p>
        </p:txBody>
      </p:sp>
      <p:sp>
        <p:nvSpPr>
          <p:cNvPr id="11" name="CustomShape 2"/>
          <p:cNvSpPr/>
          <p:nvPr/>
        </p:nvSpPr>
        <p:spPr>
          <a:xfrm>
            <a:off x="6440317" y="6302126"/>
            <a:ext cx="2565650" cy="45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Finals</a:t>
            </a:r>
            <a:endParaRPr lang="en-US" sz="2400" b="0" strike="noStrike" spc="-1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FFFFFF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</a:t>
            </a:r>
            <a:endParaRPr lang="en-US" sz="66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54411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land for which you did not labor, cities which they did not build, wheat and corn which you did not plant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#4	24:13		What were the people told that they had been given?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50090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land for which you did not labor, cities which they did not build, vineyards and olive groves which you did not plant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13121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land for which you did not labor, cities which they did not build, vineyards and olive groves which you will have to plant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056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6230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#4	24:13		What were the people told that they had been given?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50090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land for which you did not labor, cities which they did not build, vineyards and olive groves which you did not plant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1056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4798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#5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5517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fear the Lord, serve Him in sincerity and in truth, and put away the gods which your fathers served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#5	24:14		How were the people told to serve the Lord?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501667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fear the Lord, serve Him in sincerity and in truth, and worship the gods which your fathers served 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07787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fear the Lord, serve Him in sincerity and in truth, and be free to worship any gods you choose 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233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5517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fear the Lord, serve Him in sincerity and in truth, and put away the gods which your fathers served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#5	24:14		How were the people told to serve the Lord?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408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#6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for within 3 days you will cross the Jordan and build an altar to the Lord God of Israel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#6	1:11	Why were the people told to prepare provisions for themselves?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for within 3 days you will cross the Jordan and make war with the inhabitants  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for within 3 days you will cross over this Jordan to possess the land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#6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9607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#6	1:11	Why were the people told to prepare provisions for themselves?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for within 3 days you will cross over this Jordan to possess the land 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#6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6403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#7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children of Reuben, the children of Gad, and the children of Manasseh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	22:30		Whose words did Phinehas and the rulers of the congregation hear?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children of Reuben, the children of Gad, and the children of Dan	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the children of Reuben, the children of Gad, and the children of Ephraim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8420" y="624466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4561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waters from upstream stood still, rose in a heap all the way to the city of Adam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#7	3:15-16	When those who bore the ark and the feet of the priests dipped in the edge of the water, what happened?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 waters from upstream stood still, rose in a heap all the way to the city of Gilgal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the waters from upstream stood still, rose in a heap all the way to the city of Jericho  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#7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1500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waters from upstream stood still, rose in a heap all the way to the city of Adam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#7	3:15-16	When those who bore the ark and the feet of the priests dipped in the edge of the water, what happened?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#7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481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#8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take 12 stones from where the priests' feet passed by 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-13961" y="0"/>
            <a:ext cx="9143999" cy="2077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#8	4:1-3		The Lord spoke to Joshua saying, Take for yourself from the people 12 men and command them saying?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take 12 stones from here, where the priests' feet stood firm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take 12 stones from the bank where the priests' feet stood firm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6980" y="6248984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#8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4454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-13961" y="0"/>
            <a:ext cx="9143999" cy="2077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#8	4:1-3		The Lord spoke to Joshua saying, Take for yourself from the people 12 men and command them saying?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take 12 stones from here, where the priests' feet stood firm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6980" y="6248984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#8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6078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#9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of Reuben, Gad, and Issachar 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#9	4:12-13	About 40,000 who were prepared for war crossed over to the plains of Jericho and they were made up of the men?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of Reuben, Gad, and Benjamin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of Reuben, Gad, and half the tribe of Manasseh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45641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#9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4361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#9	4:12-13	About 40,000 who were prepared for war crossed over to the plains of Jericho and they were made up of the men?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of Reuben, Gad, and half the tribe of Manasseh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45641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#9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1887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#10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all the people born in the wilderness as they came out of Egypt	 	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#10	5:5	Which of the people that came out of Egypt had not been circumcised?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all the people who were in Egypt that had not been in the wilderness	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all the people who were in Egypt that came through the wilderness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#10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72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 children of Reuben, the children of Gad, and the children of Manasseh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	22:30		Whose words did Phinehas and the rulers of the congregation hear?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8420" y="624466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0328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all the people born in the wilderness as they came out of Egypt	 	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#10	5:5	Which of the people that came out of Egypt had not been circumcised?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#10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7769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#11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stand up and let 12 priests bear 12 trumpets of rams' horns before the ark of the Lord 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0" y="0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#11	6:6	Then Joshua called the priests and said to them?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take up the ark of the covenant, and let 7 priests bear 7 trumpets of rams' horns before the ark of the Lord	 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bear up the ark and let 6 priests bear 6 trumpets of rams' horns before the ark of the Lord 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073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0" y="0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#11	6:6	Then Joshua called the priests and said to them?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take up the ark of the covenant, and let 7 priests bear 7 trumpets of rams' horns before the ark of the Lord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3963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</a:t>
            </a:r>
            <a:r>
              <a:rPr lang="en-US" sz="2800" b="1" spc="-1" dirty="0" err="1">
                <a:solidFill>
                  <a:srgbClr val="FFFFFF"/>
                </a:solidFill>
              </a:rPr>
              <a:t>Achan</a:t>
            </a:r>
            <a:r>
              <a:rPr lang="en-US" sz="2800" b="1" spc="-1" dirty="0">
                <a:solidFill>
                  <a:srgbClr val="FFFFFF"/>
                </a:solidFill>
              </a:rPr>
              <a:t> the son of Cain,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Zelah</a:t>
            </a:r>
            <a:r>
              <a:rPr lang="en-US" sz="2800" b="1" spc="-1" dirty="0">
                <a:solidFill>
                  <a:srgbClr val="FFFFFF"/>
                </a:solidFill>
              </a:rPr>
              <a:t>,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Zemaraim</a:t>
            </a:r>
            <a:r>
              <a:rPr lang="en-US" sz="2800" b="1" spc="-1" dirty="0">
                <a:solidFill>
                  <a:srgbClr val="FFFFFF"/>
                </a:solidFill>
              </a:rPr>
              <a:t> of the tribe of Zebulun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0" y="0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#12	7:1	Who took of the accursed things, so that the anger of the Lord burned against the children of Israel?	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</a:t>
            </a:r>
            <a:r>
              <a:rPr lang="en-US" sz="2800" b="1" spc="-1" dirty="0" err="1">
                <a:solidFill>
                  <a:srgbClr val="FFFFFF"/>
                </a:solidFill>
              </a:rPr>
              <a:t>Achan</a:t>
            </a:r>
            <a:r>
              <a:rPr lang="en-US" sz="2800" b="1" spc="-1" dirty="0">
                <a:solidFill>
                  <a:srgbClr val="FFFFFF"/>
                </a:solidFill>
              </a:rPr>
              <a:t> the son of Caleb,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Kenaz</a:t>
            </a:r>
            <a:r>
              <a:rPr lang="en-US" sz="2800" b="1" spc="-1" dirty="0">
                <a:solidFill>
                  <a:srgbClr val="FFFFFF"/>
                </a:solidFill>
              </a:rPr>
              <a:t>, the son of Othniel of the tribe of Judah 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</a:t>
            </a:r>
            <a:r>
              <a:rPr lang="en-US" sz="2800" b="1" spc="-1" dirty="0" err="1">
                <a:solidFill>
                  <a:srgbClr val="FFFFFF"/>
                </a:solidFill>
              </a:rPr>
              <a:t>Achan</a:t>
            </a:r>
            <a:r>
              <a:rPr lang="en-US" sz="2800" b="1" spc="-1" dirty="0">
                <a:solidFill>
                  <a:srgbClr val="FFFFFF"/>
                </a:solidFill>
              </a:rPr>
              <a:t> the son of Carmi,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Zabdi</a:t>
            </a:r>
            <a:r>
              <a:rPr lang="en-US" sz="2800" b="1" spc="-1" dirty="0">
                <a:solidFill>
                  <a:srgbClr val="FFFFFF"/>
                </a:solidFill>
              </a:rPr>
              <a:t>, the son of Zerah, of the tribe of Judah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93109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0" y="0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#12	7:1	Who took of the accursed things, so that the anger of the Lord burned against the children of Israel?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</a:t>
            </a:r>
            <a:r>
              <a:rPr lang="en-US" sz="2800" b="1" spc="-1" dirty="0" err="1">
                <a:solidFill>
                  <a:srgbClr val="FFFFFF"/>
                </a:solidFill>
              </a:rPr>
              <a:t>Achan</a:t>
            </a:r>
            <a:r>
              <a:rPr lang="en-US" sz="2800" b="1" spc="-1" dirty="0">
                <a:solidFill>
                  <a:srgbClr val="FFFFFF"/>
                </a:solidFill>
              </a:rPr>
              <a:t> the son of Carmi,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Zabdi</a:t>
            </a:r>
            <a:r>
              <a:rPr lang="en-US" sz="2800" b="1" spc="-1" dirty="0">
                <a:solidFill>
                  <a:srgbClr val="FFFFFF"/>
                </a:solidFill>
              </a:rPr>
              <a:t>, the son of Zerah, of the tribe of Judah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6823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he shall be stoned by the whole congregation of Israel because he has sinned against God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#13	7:15	What was to be done with the person who had taken the accursed thing?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he shall be burned with fire because he has transgressed the covenant of the Lord and done a disgraceful thing in Israel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he shall be cast out of the congregation of Israel and shall be an outcast forever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529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#13	7:15	What was to be done with the person who had taken the accursed thing?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he shall be burned with fire because he has transgressed the covenant of the Lord and done a disgraceful thing in Israel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72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in Mount </a:t>
            </a:r>
            <a:r>
              <a:rPr lang="en-US" sz="2800" b="1" spc="-1" dirty="0" err="1">
                <a:solidFill>
                  <a:srgbClr val="FFFFFF"/>
                </a:solidFill>
              </a:rPr>
              <a:t>Ebal</a:t>
            </a:r>
            <a:r>
              <a:rPr lang="en-US" sz="2800" b="1" spc="-1" dirty="0">
                <a:solidFill>
                  <a:srgbClr val="FFFFFF"/>
                </a:solidFill>
              </a:rPr>
              <a:t>	 	 	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#14	8:30-31	Where did Joshua build an altar to the Lord God of Israel and Moses had commanded in the Book of the Law of Moses?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in Mount Gilgal  	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in Mount Hebron 	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81712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in Mount </a:t>
            </a:r>
            <a:r>
              <a:rPr lang="en-US" sz="2800" b="1" spc="-1" dirty="0" err="1">
                <a:solidFill>
                  <a:srgbClr val="FFFFFF"/>
                </a:solidFill>
              </a:rPr>
              <a:t>Ebal</a:t>
            </a:r>
            <a:r>
              <a:rPr lang="en-US" sz="2800" b="1" spc="-1" dirty="0">
                <a:solidFill>
                  <a:srgbClr val="FFFFFF"/>
                </a:solidFill>
              </a:rPr>
              <a:t>	 	 	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#14	8:30-31	Where did Joshua build an altar to the Lord God of Israel and Moses had commanded in the Book of the Law of Moses?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84362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#15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29029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some of the congregation of Israel, their men servants and maid servants  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#15	8:35	Who was present when Joshua read all the words that Moses had commanded?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some of the tribes of Israel and all the people who they had in their midst from foreign nations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all the assembly of Israel, with the women, the little ones, and the strangers who were among them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31593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#15	8:35	Who was present when Joshua read all the words that Moses had commanded?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all the assembly of Israel, with the women, the little ones, and the strangers who were among them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81822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#16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2133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we have sworn to them by the lives of our children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#16	9:19	Why did the rulers say to the congregation, we may not 	touch them?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we have sworn to follow their gods  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we have sworn to them by the Lord God of Israel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#16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9354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#16	9:19	Why did the rulers say to the congregation, we may not 	touch them?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we have sworn to them by the Lord God of Israel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#16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61637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#17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02898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6279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so the Lord will protect them from all harmful things until He has destroyed you from this good land 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	23:15-16	What were the people told would happen to them when they transgressed the covenant of the Lord their God and have gone and served other gods?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503953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so the Lord will bless them with all good things until He has destroyed the enemies from this good land 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14645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so the Lord will bring upon them all harmful things until He has destroyed you from this good land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00108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because Gibeon was a great city, like one of the royal cities, like Ai, and all its men were mighty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-1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#17	10:1-2	Why did </a:t>
            </a:r>
            <a:r>
              <a:rPr lang="en-US" sz="2800" b="1" spc="-1" dirty="0" err="1">
                <a:solidFill>
                  <a:srgbClr val="FFFFFF"/>
                </a:solidFill>
              </a:rPr>
              <a:t>Adoni</a:t>
            </a:r>
            <a:r>
              <a:rPr lang="en-US" sz="2800" b="1" spc="-1" dirty="0">
                <a:solidFill>
                  <a:srgbClr val="FFFFFF"/>
                </a:solidFill>
              </a:rPr>
              <a:t>-Zedek king of Jerusalem greatly fear?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because Gezer was a great city, and many of its people were giants 		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because Gilgal was a great city, with a mighty king and a great army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#17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9805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because Gibeon was a great city, like one of the royal cities, like Ai, and all its men were mighty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-1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#17	10:1-2	Why did </a:t>
            </a:r>
            <a:r>
              <a:rPr lang="en-US" sz="2800" b="1" spc="-1" dirty="0" err="1">
                <a:solidFill>
                  <a:srgbClr val="FFFFFF"/>
                </a:solidFill>
              </a:rPr>
              <a:t>Adoni</a:t>
            </a:r>
            <a:r>
              <a:rPr lang="en-US" sz="2800" b="1" spc="-1" dirty="0">
                <a:solidFill>
                  <a:srgbClr val="FFFFFF"/>
                </a:solidFill>
              </a:rPr>
              <a:t>-Zedek king of Jerusalem greatly fear?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#17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31297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#18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83018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Joshua took them captive and destroyed their cities 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#18	11:21-22	Joshua came and cut off the </a:t>
            </a:r>
            <a:r>
              <a:rPr lang="en-US" sz="2800" b="1" spc="-1" dirty="0" err="1">
                <a:solidFill>
                  <a:srgbClr val="FFFFFF"/>
                </a:solidFill>
              </a:rPr>
              <a:t>Anakim</a:t>
            </a:r>
            <a:r>
              <a:rPr lang="en-US" sz="2800" b="1" spc="-1" dirty="0">
                <a:solidFill>
                  <a:srgbClr val="FFFFFF"/>
                </a:solidFill>
              </a:rPr>
              <a:t> from the mountains from Hebron, from </a:t>
            </a:r>
            <a:r>
              <a:rPr lang="en-US" sz="2800" b="1" spc="-1" dirty="0" err="1">
                <a:solidFill>
                  <a:srgbClr val="FFFFFF"/>
                </a:solidFill>
              </a:rPr>
              <a:t>Debir</a:t>
            </a:r>
            <a:r>
              <a:rPr lang="en-US" sz="2800" b="1" spc="-1" dirty="0">
                <a:solidFill>
                  <a:srgbClr val="FFFFFF"/>
                </a:solidFill>
              </a:rPr>
              <a:t>, from </a:t>
            </a:r>
            <a:r>
              <a:rPr lang="en-US" sz="2800" b="1" spc="-1" dirty="0" err="1">
                <a:solidFill>
                  <a:srgbClr val="FFFFFF"/>
                </a:solidFill>
              </a:rPr>
              <a:t>Anab</a:t>
            </a:r>
            <a:r>
              <a:rPr lang="en-US" sz="2800" b="1" spc="-1" dirty="0">
                <a:solidFill>
                  <a:srgbClr val="FFFFFF"/>
                </a:solidFill>
              </a:rPr>
              <a:t>, from all the mountains of Judah and?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Joshua utterly destroyed them with their cities  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Joshua destroyed many of their cities and destroyed most of the people 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#18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09313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#18	11:21-22	Joshua came and cut off the </a:t>
            </a:r>
            <a:r>
              <a:rPr lang="en-US" sz="2800" b="1" spc="-1" dirty="0" err="1">
                <a:solidFill>
                  <a:srgbClr val="FFFFFF"/>
                </a:solidFill>
              </a:rPr>
              <a:t>Anakim</a:t>
            </a:r>
            <a:r>
              <a:rPr lang="en-US" sz="2800" b="1" spc="-1" dirty="0">
                <a:solidFill>
                  <a:srgbClr val="FFFFFF"/>
                </a:solidFill>
              </a:rPr>
              <a:t> from the mountains from Hebron, from </a:t>
            </a:r>
            <a:r>
              <a:rPr lang="en-US" sz="2800" b="1" spc="-1" dirty="0" err="1">
                <a:solidFill>
                  <a:srgbClr val="FFFFFF"/>
                </a:solidFill>
              </a:rPr>
              <a:t>Debir</a:t>
            </a:r>
            <a:r>
              <a:rPr lang="en-US" sz="2800" b="1" spc="-1" dirty="0">
                <a:solidFill>
                  <a:srgbClr val="FFFFFF"/>
                </a:solidFill>
              </a:rPr>
              <a:t>, from </a:t>
            </a:r>
            <a:r>
              <a:rPr lang="en-US" sz="2800" b="1" spc="-1" dirty="0" err="1">
                <a:solidFill>
                  <a:srgbClr val="FFFFFF"/>
                </a:solidFill>
              </a:rPr>
              <a:t>Anab</a:t>
            </a:r>
            <a:r>
              <a:rPr lang="en-US" sz="2800" b="1" spc="-1" dirty="0">
                <a:solidFill>
                  <a:srgbClr val="FFFFFF"/>
                </a:solidFill>
              </a:rPr>
              <a:t>, from all the mountains of Judah and?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Joshua utterly destroyed them with their cities 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#18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55636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#19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</a:t>
            </a:r>
            <a:r>
              <a:rPr lang="en-US" sz="2800" b="1" spc="-1" dirty="0" err="1">
                <a:solidFill>
                  <a:srgbClr val="FFFFFF"/>
                </a:solidFill>
              </a:rPr>
              <a:t>Gazites</a:t>
            </a:r>
            <a:r>
              <a:rPr lang="en-US" sz="2800" b="1" spc="-1" dirty="0">
                <a:solidFill>
                  <a:srgbClr val="FFFFFF"/>
                </a:solidFill>
              </a:rPr>
              <a:t> or the </a:t>
            </a:r>
            <a:r>
              <a:rPr lang="en-US" sz="2800" b="1" spc="-1" dirty="0" err="1">
                <a:solidFill>
                  <a:srgbClr val="FFFFFF"/>
                </a:solidFill>
              </a:rPr>
              <a:t>Ashdodites</a:t>
            </a:r>
            <a:r>
              <a:rPr lang="en-US" sz="2800" b="1" spc="-1" dirty="0">
                <a:solidFill>
                  <a:srgbClr val="FFFFFF"/>
                </a:solidFill>
              </a:rPr>
              <a:t> 		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0" y="0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#19	13:13		What nations did the children of Israel not drive out of their land?		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</a:t>
            </a:r>
            <a:r>
              <a:rPr lang="en-US" sz="2800" b="1" spc="-1" dirty="0" err="1">
                <a:solidFill>
                  <a:srgbClr val="FFFFFF"/>
                </a:solidFill>
              </a:rPr>
              <a:t>Maachathites</a:t>
            </a:r>
            <a:r>
              <a:rPr lang="en-US" sz="2800" b="1" spc="-1" dirty="0">
                <a:solidFill>
                  <a:srgbClr val="FFFFFF"/>
                </a:solidFill>
              </a:rPr>
              <a:t> or the </a:t>
            </a:r>
            <a:r>
              <a:rPr lang="en-US" sz="2800" b="1" spc="-1" dirty="0" err="1">
                <a:solidFill>
                  <a:srgbClr val="FFFFFF"/>
                </a:solidFill>
              </a:rPr>
              <a:t>Geshurites</a:t>
            </a:r>
            <a:r>
              <a:rPr lang="en-US" sz="2800" b="1" spc="-1" dirty="0">
                <a:solidFill>
                  <a:srgbClr val="FFFFFF"/>
                </a:solidFill>
              </a:rPr>
              <a:t>	 	 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Amorites or the Canaanites  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#19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56554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0" y="0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#19	13:13		What nations did the children of Israel not drive out of their land?			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</a:t>
            </a:r>
            <a:r>
              <a:rPr lang="en-US" sz="2800" b="1" spc="-1" dirty="0" err="1">
                <a:solidFill>
                  <a:srgbClr val="FFFFFF"/>
                </a:solidFill>
              </a:rPr>
              <a:t>Maachathites</a:t>
            </a:r>
            <a:r>
              <a:rPr lang="en-US" sz="2800" b="1" spc="-1" dirty="0">
                <a:solidFill>
                  <a:srgbClr val="FFFFFF"/>
                </a:solidFill>
              </a:rPr>
              <a:t> or the </a:t>
            </a:r>
            <a:r>
              <a:rPr lang="en-US" sz="2800" b="1" spc="-1" dirty="0" err="1">
                <a:solidFill>
                  <a:srgbClr val="FFFFFF"/>
                </a:solidFill>
              </a:rPr>
              <a:t>Geshurites</a:t>
            </a:r>
            <a:r>
              <a:rPr lang="en-US" sz="2800" b="1" spc="-1" dirty="0">
                <a:solidFill>
                  <a:srgbClr val="FFFFFF"/>
                </a:solidFill>
              </a:rPr>
              <a:t>	 	 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#19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10636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#20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an inheritance according to their lot 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#20	13:15		What had Moses given to the tribe of the children of Reuben?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an inheritance according to the number of their children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an inheritance according to their families 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3629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#20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14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	23:15-16	What were the people told would happen to them when they transgressed the covenant of the Lord their God and have gone and served other gods?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14645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so the Lord will bring upon them all harmful things until He has destroyed you from this good land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59827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#20	13:15		What had Moses given to the tribe of the children of Reuben?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an inheritance according to their families 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3629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#20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5441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#21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</a:t>
            </a:r>
            <a:r>
              <a:rPr lang="en-US" sz="2800" b="1" spc="-1" dirty="0" err="1">
                <a:solidFill>
                  <a:srgbClr val="FFFFFF"/>
                </a:solidFill>
              </a:rPr>
              <a:t>Sheshai</a:t>
            </a:r>
            <a:r>
              <a:rPr lang="en-US" sz="2800" b="1" spc="-1" dirty="0">
                <a:solidFill>
                  <a:srgbClr val="FFFFFF"/>
                </a:solidFill>
              </a:rPr>
              <a:t>, </a:t>
            </a:r>
            <a:r>
              <a:rPr lang="en-US" sz="2800" b="1" spc="-1" dirty="0" err="1">
                <a:solidFill>
                  <a:srgbClr val="FFFFFF"/>
                </a:solidFill>
              </a:rPr>
              <a:t>Ahiman</a:t>
            </a:r>
            <a:r>
              <a:rPr lang="en-US" sz="2800" b="1" spc="-1" dirty="0">
                <a:solidFill>
                  <a:srgbClr val="FFFFFF"/>
                </a:solidFill>
              </a:rPr>
              <a:t>, and </a:t>
            </a:r>
            <a:r>
              <a:rPr lang="en-US" sz="2800" b="1" spc="-1" dirty="0" err="1">
                <a:solidFill>
                  <a:srgbClr val="FFFFFF"/>
                </a:solidFill>
              </a:rPr>
              <a:t>Talmai</a:t>
            </a:r>
            <a:r>
              <a:rPr lang="en-US" sz="2800" b="1" spc="-1" dirty="0">
                <a:solidFill>
                  <a:srgbClr val="FFFFFF"/>
                </a:solidFill>
              </a:rPr>
              <a:t>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0" y="0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#21	15:14	Caleb drove out the 3 sons of Anak from where they were?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</a:t>
            </a:r>
            <a:r>
              <a:rPr lang="en-US" sz="2800" b="1" spc="-1" dirty="0" err="1">
                <a:solidFill>
                  <a:srgbClr val="FFFFFF"/>
                </a:solidFill>
              </a:rPr>
              <a:t>Sheshai</a:t>
            </a:r>
            <a:r>
              <a:rPr lang="en-US" sz="2800" b="1" spc="-1" dirty="0">
                <a:solidFill>
                  <a:srgbClr val="FFFFFF"/>
                </a:solidFill>
              </a:rPr>
              <a:t>, </a:t>
            </a:r>
            <a:r>
              <a:rPr lang="en-US" sz="2800" b="1" spc="-1" dirty="0" err="1">
                <a:solidFill>
                  <a:srgbClr val="FFFFFF"/>
                </a:solidFill>
              </a:rPr>
              <a:t>Ahiman</a:t>
            </a:r>
            <a:r>
              <a:rPr lang="en-US" sz="2800" b="1" spc="-1" dirty="0">
                <a:solidFill>
                  <a:srgbClr val="FFFFFF"/>
                </a:solidFill>
              </a:rPr>
              <a:t>, and </a:t>
            </a:r>
            <a:r>
              <a:rPr lang="en-US" sz="2800" b="1" spc="-1" dirty="0" err="1">
                <a:solidFill>
                  <a:srgbClr val="FFFFFF"/>
                </a:solidFill>
              </a:rPr>
              <a:t>Aphek</a:t>
            </a:r>
            <a:r>
              <a:rPr lang="en-US" sz="2800" b="1" spc="-1" dirty="0">
                <a:solidFill>
                  <a:srgbClr val="FFFFFF"/>
                </a:solidFill>
              </a:rPr>
              <a:t>  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</a:t>
            </a:r>
            <a:r>
              <a:rPr lang="en-US" sz="2800" b="1" spc="-1" dirty="0" err="1">
                <a:solidFill>
                  <a:srgbClr val="FFFFFF"/>
                </a:solidFill>
              </a:rPr>
              <a:t>Sheshai</a:t>
            </a:r>
            <a:r>
              <a:rPr lang="en-US" sz="2800" b="1" spc="-1" dirty="0">
                <a:solidFill>
                  <a:srgbClr val="FFFFFF"/>
                </a:solidFill>
              </a:rPr>
              <a:t>, </a:t>
            </a:r>
            <a:r>
              <a:rPr lang="en-US" sz="2800" b="1" spc="-1" dirty="0" err="1">
                <a:solidFill>
                  <a:srgbClr val="FFFFFF"/>
                </a:solidFill>
              </a:rPr>
              <a:t>Ahiman</a:t>
            </a:r>
            <a:r>
              <a:rPr lang="en-US" sz="2800" b="1" spc="-1" dirty="0">
                <a:solidFill>
                  <a:srgbClr val="FFFFFF"/>
                </a:solidFill>
              </a:rPr>
              <a:t>, and </a:t>
            </a:r>
            <a:r>
              <a:rPr lang="en-US" sz="2800" b="1" spc="-1" dirty="0" err="1">
                <a:solidFill>
                  <a:srgbClr val="FFFFFF"/>
                </a:solidFill>
              </a:rPr>
              <a:t>Sihon</a:t>
            </a:r>
            <a:r>
              <a:rPr lang="en-US" sz="2800" b="1" spc="-1" dirty="0">
                <a:solidFill>
                  <a:srgbClr val="FFFFFF"/>
                </a:solidFill>
              </a:rPr>
              <a:t>  	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6366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</a:t>
            </a:r>
            <a:r>
              <a:rPr lang="en-US" sz="2800" b="1" spc="-1" dirty="0" err="1">
                <a:solidFill>
                  <a:srgbClr val="FFFFFF"/>
                </a:solidFill>
              </a:rPr>
              <a:t>Sheshai</a:t>
            </a:r>
            <a:r>
              <a:rPr lang="en-US" sz="2800" b="1" spc="-1" dirty="0">
                <a:solidFill>
                  <a:srgbClr val="FFFFFF"/>
                </a:solidFill>
              </a:rPr>
              <a:t>, </a:t>
            </a:r>
            <a:r>
              <a:rPr lang="en-US" sz="2800" b="1" spc="-1" dirty="0" err="1">
                <a:solidFill>
                  <a:srgbClr val="FFFFFF"/>
                </a:solidFill>
              </a:rPr>
              <a:t>Ahiman</a:t>
            </a:r>
            <a:r>
              <a:rPr lang="en-US" sz="2800" b="1" spc="-1" dirty="0">
                <a:solidFill>
                  <a:srgbClr val="FFFFFF"/>
                </a:solidFill>
              </a:rPr>
              <a:t>, and </a:t>
            </a:r>
            <a:r>
              <a:rPr lang="en-US" sz="2800" b="1" spc="-1" dirty="0" err="1">
                <a:solidFill>
                  <a:srgbClr val="FFFFFF"/>
                </a:solidFill>
              </a:rPr>
              <a:t>Talmai</a:t>
            </a:r>
            <a:r>
              <a:rPr lang="en-US" sz="2800" b="1" spc="-1" dirty="0">
                <a:solidFill>
                  <a:srgbClr val="FFFFFF"/>
                </a:solidFill>
              </a:rPr>
              <a:t>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0" y="0"/>
            <a:ext cx="9143999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#21	15:14	Caleb drove out the 3 sons of Anak from where they were?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#21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67928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#22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he who attacks </a:t>
            </a:r>
            <a:r>
              <a:rPr lang="en-US" sz="2800" b="1" spc="-1" dirty="0" err="1">
                <a:solidFill>
                  <a:srgbClr val="FFFFFF"/>
                </a:solidFill>
              </a:rPr>
              <a:t>Kedesh</a:t>
            </a:r>
            <a:r>
              <a:rPr lang="en-US" sz="2800" b="1" spc="-1" dirty="0">
                <a:solidFill>
                  <a:srgbClr val="FFFFFF"/>
                </a:solidFill>
              </a:rPr>
              <a:t> Endor and takes it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#22	15:16		To whom did Caleb offer his daughter </a:t>
            </a:r>
            <a:r>
              <a:rPr lang="en-US" sz="2800" b="1" spc="-1" dirty="0" err="1">
                <a:solidFill>
                  <a:srgbClr val="FFFFFF"/>
                </a:solidFill>
              </a:rPr>
              <a:t>Achsah</a:t>
            </a:r>
            <a:r>
              <a:rPr lang="en-US" sz="2800" b="1" spc="-1" dirty="0">
                <a:solidFill>
                  <a:srgbClr val="FFFFFF"/>
                </a:solidFill>
              </a:rPr>
              <a:t> as a wife?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he who attacks </a:t>
            </a:r>
            <a:r>
              <a:rPr lang="en-US" sz="2800" b="1" spc="-1" dirty="0" err="1">
                <a:solidFill>
                  <a:srgbClr val="FFFFFF"/>
                </a:solidFill>
              </a:rPr>
              <a:t>Kirjath</a:t>
            </a:r>
            <a:r>
              <a:rPr lang="en-US" sz="2800" b="1" spc="-1" dirty="0">
                <a:solidFill>
                  <a:srgbClr val="FFFFFF"/>
                </a:solidFill>
              </a:rPr>
              <a:t> </a:t>
            </a:r>
            <a:r>
              <a:rPr lang="en-US" sz="2800" b="1" spc="-1" dirty="0" err="1">
                <a:solidFill>
                  <a:srgbClr val="FFFFFF"/>
                </a:solidFill>
              </a:rPr>
              <a:t>Sepher</a:t>
            </a:r>
            <a:r>
              <a:rPr lang="en-US" sz="2800" b="1" spc="-1" dirty="0">
                <a:solidFill>
                  <a:srgbClr val="FFFFFF"/>
                </a:solidFill>
              </a:rPr>
              <a:t> and takes it	 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he who attacks </a:t>
            </a:r>
            <a:r>
              <a:rPr lang="en-US" sz="2800" b="1" spc="-1" dirty="0" err="1">
                <a:solidFill>
                  <a:srgbClr val="FFFFFF"/>
                </a:solidFill>
              </a:rPr>
              <a:t>Kirjathaim</a:t>
            </a:r>
            <a:r>
              <a:rPr lang="en-US" sz="2800" b="1" spc="-1" dirty="0">
                <a:solidFill>
                  <a:srgbClr val="FFFFFF"/>
                </a:solidFill>
              </a:rPr>
              <a:t> and takes it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85919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#22	15:16		To whom did Caleb offer his daughter </a:t>
            </a:r>
            <a:r>
              <a:rPr lang="en-US" sz="2800" b="1" spc="-1" dirty="0" err="1">
                <a:solidFill>
                  <a:srgbClr val="FFFFFF"/>
                </a:solidFill>
              </a:rPr>
              <a:t>Achsah</a:t>
            </a:r>
            <a:r>
              <a:rPr lang="en-US" sz="2800" b="1" spc="-1" dirty="0">
                <a:solidFill>
                  <a:srgbClr val="FFFFFF"/>
                </a:solidFill>
              </a:rPr>
              <a:t> as a wife?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he who attacks </a:t>
            </a:r>
            <a:r>
              <a:rPr lang="en-US" sz="2800" b="1" spc="-1" dirty="0" err="1">
                <a:solidFill>
                  <a:srgbClr val="FFFFFF"/>
                </a:solidFill>
              </a:rPr>
              <a:t>Kirjath</a:t>
            </a:r>
            <a:r>
              <a:rPr lang="en-US" sz="2800" b="1" spc="-1" dirty="0">
                <a:solidFill>
                  <a:srgbClr val="FFFFFF"/>
                </a:solidFill>
              </a:rPr>
              <a:t> </a:t>
            </a:r>
            <a:r>
              <a:rPr lang="en-US" sz="2800" b="1" spc="-1" dirty="0" err="1">
                <a:solidFill>
                  <a:srgbClr val="FFFFFF"/>
                </a:solidFill>
              </a:rPr>
              <a:t>Sepher</a:t>
            </a:r>
            <a:r>
              <a:rPr lang="en-US" sz="2800" b="1" spc="-1" dirty="0">
                <a:solidFill>
                  <a:srgbClr val="FFFFFF"/>
                </a:solidFill>
              </a:rPr>
              <a:t> and takes it	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#22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91951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why have you given us only the mountains and the forest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#23	17:14		What question did the children of Joseph ask Joshua?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why have you given us only the town of Beth </a:t>
            </a:r>
            <a:r>
              <a:rPr lang="en-US" sz="2800" b="1" spc="-1" dirty="0" err="1">
                <a:solidFill>
                  <a:srgbClr val="FFFFFF"/>
                </a:solidFill>
              </a:rPr>
              <a:t>Shean</a:t>
            </a:r>
            <a:r>
              <a:rPr lang="en-US" sz="2800" b="1" spc="-1" dirty="0">
                <a:solidFill>
                  <a:srgbClr val="FFFFFF"/>
                </a:solidFill>
              </a:rPr>
              <a:t> and the Valley of Jezreel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why have you given us only one lot and one share to inherit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70941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#23	17:14		What question did the children of Joseph ask Joshua?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why have you given us only one lot and one share to inherit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316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#3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>
                <a:solidFill>
                  <a:srgbClr val="FFFFFF"/>
                </a:solidFill>
                <a:latin typeface="Arial"/>
                <a:ea typeface="DejaVu Sans"/>
              </a:rPr>
              <a:t>#24</a:t>
            </a:r>
            <a:endParaRPr lang="en-US" sz="6600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you are a great people and have great power, you shall not have only one lot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#24	17:17		Joshua told the house of Joseph to Ephraim and Manasseh?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you are a great people and have great power, you shall have 2 lots	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you are a great people and have great power, you shall take whatever lot you want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1598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you are a great people and have great power, you shall not have only one lot 	 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#24	17:17		Joshua told the house of Joseph to Ephraim and Manasseh?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#24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10557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4038480" y="2514600"/>
            <a:ext cx="1904040" cy="109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6600" b="1" spc="-1" dirty="0">
                <a:solidFill>
                  <a:srgbClr val="FFFFFF"/>
                </a:solidFill>
                <a:latin typeface="Arial"/>
                <a:ea typeface="DejaVu Sans"/>
              </a:rPr>
              <a:t>#25</a:t>
            </a:r>
            <a:endParaRPr lang="en-US" sz="6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065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they took the land and destroyed the inhabitants 	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#25	21:43		What did Israel do with all the land which the Lord had sworn to give to their fathers?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they took possession of it and dwelt in it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they took possession of it and made servants of the inhabitants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864257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3"/>
          <p:cNvSpPr/>
          <p:nvPr/>
        </p:nvSpPr>
        <p:spPr>
          <a:xfrm>
            <a:off x="1" y="0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#25	21:43		What did Israel do with all the land which the Lord had sworn to give to their fathers?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they took possession of it and dwelt in it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#25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49199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1798740" y="190500"/>
            <a:ext cx="5821260" cy="617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9600" b="1" spc="-1" dirty="0">
                <a:solidFill>
                  <a:srgbClr val="FFFFFF"/>
                </a:solidFill>
                <a:latin typeface="Arial"/>
                <a:ea typeface="DejaVu Sans"/>
              </a:rPr>
              <a:t>End of Bible Bowl 2022</a:t>
            </a:r>
            <a:endParaRPr lang="en-US" sz="9600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Balaam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Beor</a:t>
            </a:r>
            <a:r>
              <a:rPr lang="en-US" sz="2800" b="1" spc="-1" dirty="0">
                <a:solidFill>
                  <a:srgbClr val="FFFFFF"/>
                </a:solidFill>
              </a:rPr>
              <a:t> to curse them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-1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#3	24:9	When </a:t>
            </a:r>
            <a:r>
              <a:rPr lang="en-US" sz="2800" b="1" spc="-1" dirty="0" err="1">
                <a:solidFill>
                  <a:srgbClr val="FFFFFF"/>
                </a:solidFill>
              </a:rPr>
              <a:t>Balak</a:t>
            </a:r>
            <a:r>
              <a:rPr lang="en-US" sz="2800" b="1" spc="-1" dirty="0">
                <a:solidFill>
                  <a:srgbClr val="FFFFFF"/>
                </a:solidFill>
              </a:rPr>
              <a:t>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Zippor</a:t>
            </a:r>
            <a:r>
              <a:rPr lang="en-US" sz="2800" b="1" spc="-1" dirty="0">
                <a:solidFill>
                  <a:srgbClr val="FFFFFF"/>
                </a:solidFill>
              </a:rPr>
              <a:t> the king of Moab arose to make war, who did he call?		</a:t>
            </a:r>
          </a:p>
        </p:txBody>
      </p:sp>
      <p:sp>
        <p:nvSpPr>
          <p:cNvPr id="6" name="CustomShape 3"/>
          <p:cNvSpPr/>
          <p:nvPr/>
        </p:nvSpPr>
        <p:spPr>
          <a:xfrm>
            <a:off x="694615" y="4780458"/>
            <a:ext cx="8435424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C) Baal the son of Basham to curse them  		</a:t>
            </a:r>
          </a:p>
        </p:txBody>
      </p:sp>
      <p:sp>
        <p:nvSpPr>
          <p:cNvPr id="11" name="CustomShape 3"/>
          <p:cNvSpPr/>
          <p:nvPr/>
        </p:nvSpPr>
        <p:spPr>
          <a:xfrm>
            <a:off x="740933" y="22150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A) Barak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Benaiah</a:t>
            </a:r>
            <a:r>
              <a:rPr lang="en-US" sz="2800" b="1" spc="-1" dirty="0">
                <a:solidFill>
                  <a:srgbClr val="FFFFFF"/>
                </a:solidFill>
              </a:rPr>
              <a:t> to curse them 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5061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3"/>
          <p:cNvSpPr/>
          <p:nvPr/>
        </p:nvSpPr>
        <p:spPr>
          <a:xfrm>
            <a:off x="726972" y="3475533"/>
            <a:ext cx="8403069" cy="1144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B) Balaam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Beor</a:t>
            </a:r>
            <a:r>
              <a:rPr lang="en-US" sz="2800" b="1" spc="-1" dirty="0">
                <a:solidFill>
                  <a:srgbClr val="FFFFFF"/>
                </a:solidFill>
              </a:rPr>
              <a:t> to curse them	 </a:t>
            </a:r>
          </a:p>
        </p:txBody>
      </p:sp>
      <p:sp>
        <p:nvSpPr>
          <p:cNvPr id="10" name="CustomShape 3"/>
          <p:cNvSpPr/>
          <p:nvPr/>
        </p:nvSpPr>
        <p:spPr>
          <a:xfrm>
            <a:off x="1" y="-1"/>
            <a:ext cx="9130038" cy="20669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</a:rPr>
              <a:t>#3	24:9	When </a:t>
            </a:r>
            <a:r>
              <a:rPr lang="en-US" sz="2800" b="1" spc="-1" dirty="0" err="1">
                <a:solidFill>
                  <a:srgbClr val="FFFFFF"/>
                </a:solidFill>
              </a:rPr>
              <a:t>Balak</a:t>
            </a:r>
            <a:r>
              <a:rPr lang="en-US" sz="2800" b="1" spc="-1" dirty="0">
                <a:solidFill>
                  <a:srgbClr val="FFFFFF"/>
                </a:solidFill>
              </a:rPr>
              <a:t> the son of </a:t>
            </a:r>
            <a:r>
              <a:rPr lang="en-US" sz="2800" b="1" spc="-1" dirty="0" err="1">
                <a:solidFill>
                  <a:srgbClr val="FFFFFF"/>
                </a:solidFill>
              </a:rPr>
              <a:t>Zippor</a:t>
            </a:r>
            <a:r>
              <a:rPr lang="en-US" sz="2800" b="1" spc="-1" dirty="0">
                <a:solidFill>
                  <a:srgbClr val="FFFFFF"/>
                </a:solidFill>
              </a:rPr>
              <a:t> the king of Moab arose to make war, who did he call?		</a:t>
            </a:r>
          </a:p>
        </p:txBody>
      </p:sp>
      <p:sp>
        <p:nvSpPr>
          <p:cNvPr id="8" name="CustomShape 1">
            <a:extLst>
              <a:ext uri="{FF2B5EF4-FFF2-40B4-BE49-F238E27FC236}">
                <a16:creationId xmlns:a16="http://schemas.microsoft.com/office/drawing/2014/main" id="{D87FE620-C3AD-4802-B205-6F529071C15B}"/>
              </a:ext>
            </a:extLst>
          </p:cNvPr>
          <p:cNvSpPr/>
          <p:nvPr/>
        </p:nvSpPr>
        <p:spPr>
          <a:xfrm>
            <a:off x="0" y="6251643"/>
            <a:ext cx="1904040" cy="6063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FFFFFF"/>
                </a:solidFill>
                <a:latin typeface="Arial"/>
                <a:ea typeface="DejaVu Sans"/>
              </a:rPr>
              <a:t>#3</a:t>
            </a:r>
            <a:endParaRPr lang="en-US" sz="28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596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Grunge 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</TotalTime>
  <Words>3088</Words>
  <Application>Microsoft Office PowerPoint</Application>
  <PresentationFormat>On-screen Show (4:3)</PresentationFormat>
  <Paragraphs>226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Jason Hart</dc:creator>
  <dc:description/>
  <cp:lastModifiedBy>Kevin Rush</cp:lastModifiedBy>
  <cp:revision>229</cp:revision>
  <dcterms:created xsi:type="dcterms:W3CDTF">2006-09-08T00:28:24Z</dcterms:created>
  <dcterms:modified xsi:type="dcterms:W3CDTF">2022-09-27T14:42:04Z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Church of Christ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51</vt:i4>
  </property>
</Properties>
</file>