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3"/>
  </p:notesMasterIdLst>
  <p:handoutMasterIdLst>
    <p:handoutMasterId r:id="rId54"/>
  </p:handoutMasterIdLst>
  <p:sldIdLst>
    <p:sldId id="256" r:id="rId2"/>
    <p:sldId id="328" r:id="rId3"/>
    <p:sldId id="258" r:id="rId4"/>
    <p:sldId id="354" r:id="rId5"/>
    <p:sldId id="260" r:id="rId6"/>
    <p:sldId id="358" r:id="rId7"/>
    <p:sldId id="262" r:id="rId8"/>
    <p:sldId id="357" r:id="rId9"/>
    <p:sldId id="264" r:id="rId10"/>
    <p:sldId id="342" r:id="rId11"/>
    <p:sldId id="266" r:id="rId12"/>
    <p:sldId id="355" r:id="rId13"/>
    <p:sldId id="268" r:id="rId14"/>
    <p:sldId id="356" r:id="rId15"/>
    <p:sldId id="270" r:id="rId16"/>
    <p:sldId id="353" r:id="rId17"/>
    <p:sldId id="272" r:id="rId18"/>
    <p:sldId id="352" r:id="rId19"/>
    <p:sldId id="274" r:id="rId20"/>
    <p:sldId id="351" r:id="rId21"/>
    <p:sldId id="276" r:id="rId22"/>
    <p:sldId id="350" r:id="rId23"/>
    <p:sldId id="278" r:id="rId24"/>
    <p:sldId id="349" r:id="rId25"/>
    <p:sldId id="280" r:id="rId26"/>
    <p:sldId id="348" r:id="rId27"/>
    <p:sldId id="282" r:id="rId28"/>
    <p:sldId id="347" r:id="rId29"/>
    <p:sldId id="331" r:id="rId30"/>
    <p:sldId id="346" r:id="rId31"/>
    <p:sldId id="332" r:id="rId32"/>
    <p:sldId id="345" r:id="rId33"/>
    <p:sldId id="334" r:id="rId34"/>
    <p:sldId id="344" r:id="rId35"/>
    <p:sldId id="333" r:id="rId36"/>
    <p:sldId id="343" r:id="rId37"/>
    <p:sldId id="292" r:id="rId38"/>
    <p:sldId id="336" r:id="rId39"/>
    <p:sldId id="294" r:id="rId40"/>
    <p:sldId id="341" r:id="rId41"/>
    <p:sldId id="296" r:id="rId42"/>
    <p:sldId id="340" r:id="rId43"/>
    <p:sldId id="298" r:id="rId44"/>
    <p:sldId id="339" r:id="rId45"/>
    <p:sldId id="300" r:id="rId46"/>
    <p:sldId id="337" r:id="rId47"/>
    <p:sldId id="302" r:id="rId48"/>
    <p:sldId id="335" r:id="rId49"/>
    <p:sldId id="318" r:id="rId50"/>
    <p:sldId id="338" r:id="rId51"/>
    <p:sldId id="306"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6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00" autoAdjust="0"/>
    <p:restoredTop sz="86421" autoAdjust="0"/>
  </p:normalViewPr>
  <p:slideViewPr>
    <p:cSldViewPr snapToGrid="0">
      <p:cViewPr varScale="1">
        <p:scale>
          <a:sx n="100" d="100"/>
          <a:sy n="100" d="100"/>
        </p:scale>
        <p:origin x="50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20A50B-1F3C-4A45-BF3E-D3BA064ECC35}" type="datetimeFigureOut">
              <a:rPr lang="en-US" smtClean="0"/>
              <a:t>8/11/2020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6812B6-104D-42BB-8F2B-02869188A888}" type="slidenum">
              <a:rPr lang="en-US" smtClean="0"/>
              <a:t>‹#›</a:t>
            </a:fld>
            <a:endParaRPr lang="en-US"/>
          </a:p>
        </p:txBody>
      </p:sp>
    </p:spTree>
    <p:extLst>
      <p:ext uri="{BB962C8B-B14F-4D97-AF65-F5344CB8AC3E}">
        <p14:creationId xmlns:p14="http://schemas.microsoft.com/office/powerpoint/2010/main" val="3621343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45F19-756A-48DD-BE69-9157EEA00E8F}" type="datetimeFigureOut">
              <a:rPr lang="en-US" smtClean="0"/>
              <a:t>8/11/2020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91599D-4C6D-4175-B7B6-41F4A0ACFBD9}" type="slidenum">
              <a:rPr lang="en-US" smtClean="0"/>
              <a:t>‹#›</a:t>
            </a:fld>
            <a:endParaRPr lang="en-US"/>
          </a:p>
        </p:txBody>
      </p:sp>
    </p:spTree>
    <p:extLst>
      <p:ext uri="{BB962C8B-B14F-4D97-AF65-F5344CB8AC3E}">
        <p14:creationId xmlns:p14="http://schemas.microsoft.com/office/powerpoint/2010/main" val="2863995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91599D-4C6D-4175-B7B6-41F4A0ACFBD9}" type="slidenum">
              <a:rPr lang="en-US" smtClean="0"/>
              <a:t>4</a:t>
            </a:fld>
            <a:endParaRPr lang="en-US"/>
          </a:p>
        </p:txBody>
      </p:sp>
    </p:spTree>
    <p:extLst>
      <p:ext uri="{BB962C8B-B14F-4D97-AF65-F5344CB8AC3E}">
        <p14:creationId xmlns:p14="http://schemas.microsoft.com/office/powerpoint/2010/main" val="3923083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91599D-4C6D-4175-B7B6-41F4A0ACFBD9}" type="slidenum">
              <a:rPr lang="en-US" smtClean="0"/>
              <a:t>8</a:t>
            </a:fld>
            <a:endParaRPr lang="en-US"/>
          </a:p>
        </p:txBody>
      </p:sp>
    </p:spTree>
    <p:extLst>
      <p:ext uri="{BB962C8B-B14F-4D97-AF65-F5344CB8AC3E}">
        <p14:creationId xmlns:p14="http://schemas.microsoft.com/office/powerpoint/2010/main" val="3287400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latin typeface="Arial"/>
            </a:endParaRPr>
          </a:p>
        </p:txBody>
      </p:sp>
      <p:sp>
        <p:nvSpPr>
          <p:cNvPr id="32" name="PlaceHolder 2"/>
          <p:cNvSpPr>
            <a:spLocks noGrp="1"/>
          </p:cNvSpPr>
          <p:nvPr>
            <p:ph type="body"/>
          </p:nvPr>
        </p:nvSpPr>
        <p:spPr>
          <a:xfrm>
            <a:off x="609600" y="1604520"/>
            <a:ext cx="10972320" cy="189684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609600" y="3682080"/>
            <a:ext cx="1097232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latin typeface="Arial"/>
            </a:endParaRPr>
          </a:p>
        </p:txBody>
      </p:sp>
      <p:sp>
        <p:nvSpPr>
          <p:cNvPr id="35" name="PlaceHolder 2"/>
          <p:cNvSpPr>
            <a:spLocks noGrp="1"/>
          </p:cNvSpPr>
          <p:nvPr>
            <p:ph type="body"/>
          </p:nvPr>
        </p:nvSpPr>
        <p:spPr>
          <a:xfrm>
            <a:off x="609600" y="1604520"/>
            <a:ext cx="5354400" cy="1896840"/>
          </a:xfrm>
          <a:prstGeom prst="rect">
            <a:avLst/>
          </a:prstGeom>
        </p:spPr>
        <p:txBody>
          <a:bodyPr lIns="0" tIns="0" rIns="0" bIns="0">
            <a:normAutofit/>
          </a:bodyPr>
          <a:lstStyle/>
          <a:p>
            <a:endParaRPr lang="en-US" sz="3200" b="0" strike="noStrike" spc="-1">
              <a:latin typeface="Arial"/>
            </a:endParaRPr>
          </a:p>
        </p:txBody>
      </p:sp>
      <p:sp>
        <p:nvSpPr>
          <p:cNvPr id="36" name="PlaceHolder 3"/>
          <p:cNvSpPr>
            <a:spLocks noGrp="1"/>
          </p:cNvSpPr>
          <p:nvPr>
            <p:ph type="body"/>
          </p:nvPr>
        </p:nvSpPr>
        <p:spPr>
          <a:xfrm>
            <a:off x="6232320" y="1604520"/>
            <a:ext cx="5354400" cy="1896840"/>
          </a:xfrm>
          <a:prstGeom prst="rect">
            <a:avLst/>
          </a:prstGeom>
        </p:spPr>
        <p:txBody>
          <a:bodyPr lIns="0" tIns="0" rIns="0" bIns="0">
            <a:normAutofit/>
          </a:bodyPr>
          <a:lstStyle/>
          <a:p>
            <a:endParaRPr lang="en-US" sz="3200" b="0" strike="noStrike" spc="-1">
              <a:latin typeface="Arial"/>
            </a:endParaRPr>
          </a:p>
        </p:txBody>
      </p:sp>
      <p:sp>
        <p:nvSpPr>
          <p:cNvPr id="37" name="PlaceHolder 4"/>
          <p:cNvSpPr>
            <a:spLocks noGrp="1"/>
          </p:cNvSpPr>
          <p:nvPr>
            <p:ph type="body"/>
          </p:nvPr>
        </p:nvSpPr>
        <p:spPr>
          <a:xfrm>
            <a:off x="6232320" y="3682080"/>
            <a:ext cx="5354400" cy="1896840"/>
          </a:xfrm>
          <a:prstGeom prst="rect">
            <a:avLst/>
          </a:prstGeom>
        </p:spPr>
        <p:txBody>
          <a:bodyPr lIns="0" tIns="0" rIns="0" bIns="0">
            <a:normAutofit/>
          </a:bodyPr>
          <a:lstStyle/>
          <a:p>
            <a:endParaRPr lang="en-US" sz="3200" b="0" strike="noStrike" spc="-1">
              <a:latin typeface="Arial"/>
            </a:endParaRPr>
          </a:p>
        </p:txBody>
      </p:sp>
      <p:sp>
        <p:nvSpPr>
          <p:cNvPr id="38" name="PlaceHolder 5"/>
          <p:cNvSpPr>
            <a:spLocks noGrp="1"/>
          </p:cNvSpPr>
          <p:nvPr>
            <p:ph type="body"/>
          </p:nvPr>
        </p:nvSpPr>
        <p:spPr>
          <a:xfrm>
            <a:off x="609600" y="3682080"/>
            <a:ext cx="53544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latin typeface="Arial"/>
            </a:endParaRPr>
          </a:p>
        </p:txBody>
      </p:sp>
      <p:sp>
        <p:nvSpPr>
          <p:cNvPr id="40" name="PlaceHolder 2"/>
          <p:cNvSpPr>
            <a:spLocks noGrp="1"/>
          </p:cNvSpPr>
          <p:nvPr>
            <p:ph type="body"/>
          </p:nvPr>
        </p:nvSpPr>
        <p:spPr>
          <a:xfrm>
            <a:off x="609600" y="1604520"/>
            <a:ext cx="3532800" cy="1896840"/>
          </a:xfrm>
          <a:prstGeom prst="rect">
            <a:avLst/>
          </a:prstGeom>
        </p:spPr>
        <p:txBody>
          <a:bodyPr lIns="0" tIns="0" rIns="0" bIns="0">
            <a:normAutofit/>
          </a:bodyPr>
          <a:lstStyle/>
          <a:p>
            <a:endParaRPr lang="en-US" sz="3200" b="0" strike="noStrike" spc="-1">
              <a:latin typeface="Arial"/>
            </a:endParaRPr>
          </a:p>
        </p:txBody>
      </p:sp>
      <p:sp>
        <p:nvSpPr>
          <p:cNvPr id="41" name="PlaceHolder 3"/>
          <p:cNvSpPr>
            <a:spLocks noGrp="1"/>
          </p:cNvSpPr>
          <p:nvPr>
            <p:ph type="body"/>
          </p:nvPr>
        </p:nvSpPr>
        <p:spPr>
          <a:xfrm>
            <a:off x="4319520" y="1604520"/>
            <a:ext cx="3532800" cy="1896840"/>
          </a:xfrm>
          <a:prstGeom prst="rect">
            <a:avLst/>
          </a:prstGeom>
        </p:spPr>
        <p:txBody>
          <a:bodyPr lIns="0" tIns="0" rIns="0" bIns="0">
            <a:normAutofit/>
          </a:bodyPr>
          <a:lstStyle/>
          <a:p>
            <a:endParaRPr lang="en-US" sz="3200" b="0" strike="noStrike" spc="-1">
              <a:latin typeface="Arial"/>
            </a:endParaRPr>
          </a:p>
        </p:txBody>
      </p:sp>
      <p:sp>
        <p:nvSpPr>
          <p:cNvPr id="42" name="PlaceHolder 4"/>
          <p:cNvSpPr>
            <a:spLocks noGrp="1"/>
          </p:cNvSpPr>
          <p:nvPr>
            <p:ph type="body"/>
          </p:nvPr>
        </p:nvSpPr>
        <p:spPr>
          <a:xfrm>
            <a:off x="8029440" y="1604520"/>
            <a:ext cx="3532800" cy="1896840"/>
          </a:xfrm>
          <a:prstGeom prst="rect">
            <a:avLst/>
          </a:prstGeom>
        </p:spPr>
        <p:txBody>
          <a:bodyPr lIns="0" tIns="0" rIns="0" bIns="0">
            <a:normAutofit/>
          </a:bodyPr>
          <a:lstStyle/>
          <a:p>
            <a:endParaRPr lang="en-US" sz="3200" b="0" strike="noStrike" spc="-1">
              <a:latin typeface="Arial"/>
            </a:endParaRPr>
          </a:p>
        </p:txBody>
      </p:sp>
      <p:sp>
        <p:nvSpPr>
          <p:cNvPr id="43" name="PlaceHolder 5"/>
          <p:cNvSpPr>
            <a:spLocks noGrp="1"/>
          </p:cNvSpPr>
          <p:nvPr>
            <p:ph type="body"/>
          </p:nvPr>
        </p:nvSpPr>
        <p:spPr>
          <a:xfrm>
            <a:off x="8029440" y="3682080"/>
            <a:ext cx="3532800" cy="1896840"/>
          </a:xfrm>
          <a:prstGeom prst="rect">
            <a:avLst/>
          </a:prstGeom>
        </p:spPr>
        <p:txBody>
          <a:bodyPr lIns="0" tIns="0" rIns="0" bIns="0">
            <a:normAutofit/>
          </a:bodyPr>
          <a:lstStyle/>
          <a:p>
            <a:endParaRPr lang="en-US" sz="3200" b="0" strike="noStrike" spc="-1">
              <a:latin typeface="Arial"/>
            </a:endParaRPr>
          </a:p>
        </p:txBody>
      </p:sp>
      <p:sp>
        <p:nvSpPr>
          <p:cNvPr id="44" name="PlaceHolder 6"/>
          <p:cNvSpPr>
            <a:spLocks noGrp="1"/>
          </p:cNvSpPr>
          <p:nvPr>
            <p:ph type="body"/>
          </p:nvPr>
        </p:nvSpPr>
        <p:spPr>
          <a:xfrm>
            <a:off x="4319520" y="3682080"/>
            <a:ext cx="3532800" cy="1896840"/>
          </a:xfrm>
          <a:prstGeom prst="rect">
            <a:avLst/>
          </a:prstGeom>
        </p:spPr>
        <p:txBody>
          <a:bodyPr lIns="0" tIns="0" rIns="0" bIns="0">
            <a:normAutofit/>
          </a:bodyPr>
          <a:lstStyle/>
          <a:p>
            <a:endParaRPr lang="en-US" sz="3200" b="0" strike="noStrike" spc="-1">
              <a:latin typeface="Arial"/>
            </a:endParaRPr>
          </a:p>
        </p:txBody>
      </p:sp>
      <p:sp>
        <p:nvSpPr>
          <p:cNvPr id="45" name="PlaceHolder 7"/>
          <p:cNvSpPr>
            <a:spLocks noGrp="1"/>
          </p:cNvSpPr>
          <p:nvPr>
            <p:ph type="body"/>
          </p:nvPr>
        </p:nvSpPr>
        <p:spPr>
          <a:xfrm>
            <a:off x="609600" y="3682080"/>
            <a:ext cx="3532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dirty="0">
              <a:latin typeface="Arial"/>
            </a:endParaRPr>
          </a:p>
        </p:txBody>
      </p:sp>
      <p:sp>
        <p:nvSpPr>
          <p:cNvPr id="11" name="PlaceHolder 2"/>
          <p:cNvSpPr>
            <a:spLocks noGrp="1"/>
          </p:cNvSpPr>
          <p:nvPr>
            <p:ph type="subTitle"/>
          </p:nvPr>
        </p:nvSpPr>
        <p:spPr>
          <a:xfrm>
            <a:off x="609600" y="1604520"/>
            <a:ext cx="1097232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latin typeface="Arial"/>
            </a:endParaRPr>
          </a:p>
        </p:txBody>
      </p:sp>
      <p:sp>
        <p:nvSpPr>
          <p:cNvPr id="13" name="PlaceHolder 2"/>
          <p:cNvSpPr>
            <a:spLocks noGrp="1"/>
          </p:cNvSpPr>
          <p:nvPr>
            <p:ph type="body"/>
          </p:nvPr>
        </p:nvSpPr>
        <p:spPr>
          <a:xfrm>
            <a:off x="609600" y="1604520"/>
            <a:ext cx="1097232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latin typeface="Arial"/>
            </a:endParaRPr>
          </a:p>
        </p:txBody>
      </p:sp>
      <p:sp>
        <p:nvSpPr>
          <p:cNvPr id="15" name="PlaceHolder 2"/>
          <p:cNvSpPr>
            <a:spLocks noGrp="1"/>
          </p:cNvSpPr>
          <p:nvPr>
            <p:ph type="body"/>
          </p:nvPr>
        </p:nvSpPr>
        <p:spPr>
          <a:xfrm>
            <a:off x="609600" y="1604520"/>
            <a:ext cx="5354400" cy="3977280"/>
          </a:xfrm>
          <a:prstGeom prst="rect">
            <a:avLst/>
          </a:prstGeom>
        </p:spPr>
        <p:txBody>
          <a:bodyPr lIns="0" tIns="0" rIns="0" bIns="0">
            <a:normAutofit/>
          </a:bodyPr>
          <a:lstStyle/>
          <a:p>
            <a:endParaRPr lang="en-US" sz="3200" b="0" strike="noStrike" spc="-1">
              <a:latin typeface="Arial"/>
            </a:endParaRPr>
          </a:p>
        </p:txBody>
      </p:sp>
      <p:sp>
        <p:nvSpPr>
          <p:cNvPr id="16" name="PlaceHolder 3"/>
          <p:cNvSpPr>
            <a:spLocks noGrp="1"/>
          </p:cNvSpPr>
          <p:nvPr>
            <p:ph type="body"/>
          </p:nvPr>
        </p:nvSpPr>
        <p:spPr>
          <a:xfrm>
            <a:off x="6232320" y="1604520"/>
            <a:ext cx="53544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609600" y="273600"/>
            <a:ext cx="1097232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latin typeface="Arial"/>
            </a:endParaRPr>
          </a:p>
        </p:txBody>
      </p:sp>
      <p:sp>
        <p:nvSpPr>
          <p:cNvPr id="20" name="PlaceHolder 2"/>
          <p:cNvSpPr>
            <a:spLocks noGrp="1"/>
          </p:cNvSpPr>
          <p:nvPr>
            <p:ph type="body"/>
          </p:nvPr>
        </p:nvSpPr>
        <p:spPr>
          <a:xfrm>
            <a:off x="609600" y="1604520"/>
            <a:ext cx="5354400" cy="189684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609600" y="3682080"/>
            <a:ext cx="5354400" cy="1896840"/>
          </a:xfrm>
          <a:prstGeom prst="rect">
            <a:avLst/>
          </a:prstGeom>
        </p:spPr>
        <p:txBody>
          <a:bodyPr lIns="0" tIns="0" rIns="0" bIns="0">
            <a:normAutofit/>
          </a:bodyPr>
          <a:lstStyle/>
          <a:p>
            <a:endParaRPr lang="en-US" sz="3200" b="0" strike="noStrike" spc="-1">
              <a:latin typeface="Arial"/>
            </a:endParaRPr>
          </a:p>
        </p:txBody>
      </p:sp>
      <p:sp>
        <p:nvSpPr>
          <p:cNvPr id="22" name="PlaceHolder 4"/>
          <p:cNvSpPr>
            <a:spLocks noGrp="1"/>
          </p:cNvSpPr>
          <p:nvPr>
            <p:ph type="body"/>
          </p:nvPr>
        </p:nvSpPr>
        <p:spPr>
          <a:xfrm>
            <a:off x="6232320" y="1604520"/>
            <a:ext cx="53544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latin typeface="Arial"/>
            </a:endParaRPr>
          </a:p>
        </p:txBody>
      </p:sp>
      <p:sp>
        <p:nvSpPr>
          <p:cNvPr id="24" name="PlaceHolder 2"/>
          <p:cNvSpPr>
            <a:spLocks noGrp="1"/>
          </p:cNvSpPr>
          <p:nvPr>
            <p:ph type="body"/>
          </p:nvPr>
        </p:nvSpPr>
        <p:spPr>
          <a:xfrm>
            <a:off x="609600" y="1604520"/>
            <a:ext cx="5354400" cy="3977280"/>
          </a:xfrm>
          <a:prstGeom prst="rect">
            <a:avLst/>
          </a:prstGeom>
        </p:spPr>
        <p:txBody>
          <a:bodyPr lIns="0" tIns="0" rIns="0" bIns="0">
            <a:normAutofit/>
          </a:bodyPr>
          <a:lstStyle/>
          <a:p>
            <a:endParaRPr lang="en-US" sz="3200" b="0" strike="noStrike" spc="-1">
              <a:latin typeface="Arial"/>
            </a:endParaRPr>
          </a:p>
        </p:txBody>
      </p:sp>
      <p:sp>
        <p:nvSpPr>
          <p:cNvPr id="25" name="PlaceHolder 3"/>
          <p:cNvSpPr>
            <a:spLocks noGrp="1"/>
          </p:cNvSpPr>
          <p:nvPr>
            <p:ph type="body"/>
          </p:nvPr>
        </p:nvSpPr>
        <p:spPr>
          <a:xfrm>
            <a:off x="6232320" y="1604520"/>
            <a:ext cx="5354400" cy="1896840"/>
          </a:xfrm>
          <a:prstGeom prst="rect">
            <a:avLst/>
          </a:prstGeom>
        </p:spPr>
        <p:txBody>
          <a:bodyPr lIns="0" tIns="0" rIns="0" bIns="0">
            <a:normAutofit/>
          </a:bodyPr>
          <a:lstStyle/>
          <a:p>
            <a:endParaRPr lang="en-US" sz="3200" b="0" strike="noStrike" spc="-1">
              <a:latin typeface="Arial"/>
            </a:endParaRPr>
          </a:p>
        </p:txBody>
      </p:sp>
      <p:sp>
        <p:nvSpPr>
          <p:cNvPr id="26" name="PlaceHolder 4"/>
          <p:cNvSpPr>
            <a:spLocks noGrp="1"/>
          </p:cNvSpPr>
          <p:nvPr>
            <p:ph type="body"/>
          </p:nvPr>
        </p:nvSpPr>
        <p:spPr>
          <a:xfrm>
            <a:off x="6232320" y="3682080"/>
            <a:ext cx="53544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600" y="273600"/>
            <a:ext cx="10972320" cy="1144800"/>
          </a:xfrm>
          <a:prstGeom prst="rect">
            <a:avLst/>
          </a:prstGeom>
        </p:spPr>
        <p:txBody>
          <a:bodyPr lIns="0" tIns="0" rIns="0" bIns="0" anchor="ctr"/>
          <a:lstStyle/>
          <a:p>
            <a:pPr algn="ctr"/>
            <a:endParaRPr lang="en-US" sz="4400" b="0" strike="noStrike" spc="-1">
              <a:latin typeface="Arial"/>
            </a:endParaRPr>
          </a:p>
        </p:txBody>
      </p:sp>
      <p:sp>
        <p:nvSpPr>
          <p:cNvPr id="28" name="PlaceHolder 2"/>
          <p:cNvSpPr>
            <a:spLocks noGrp="1"/>
          </p:cNvSpPr>
          <p:nvPr>
            <p:ph type="body"/>
          </p:nvPr>
        </p:nvSpPr>
        <p:spPr>
          <a:xfrm>
            <a:off x="609600" y="1604520"/>
            <a:ext cx="5354400" cy="1896840"/>
          </a:xfrm>
          <a:prstGeom prst="rect">
            <a:avLst/>
          </a:prstGeom>
        </p:spPr>
        <p:txBody>
          <a:bodyPr lIns="0" tIns="0" rIns="0" bIns="0">
            <a:normAutofit/>
          </a:bodyPr>
          <a:lstStyle/>
          <a:p>
            <a:endParaRPr lang="en-US" sz="3200" b="0" strike="noStrike" spc="-1">
              <a:latin typeface="Arial"/>
            </a:endParaRPr>
          </a:p>
        </p:txBody>
      </p:sp>
      <p:sp>
        <p:nvSpPr>
          <p:cNvPr id="29" name="PlaceHolder 3"/>
          <p:cNvSpPr>
            <a:spLocks noGrp="1"/>
          </p:cNvSpPr>
          <p:nvPr>
            <p:ph type="body"/>
          </p:nvPr>
        </p:nvSpPr>
        <p:spPr>
          <a:xfrm>
            <a:off x="6232320" y="1604520"/>
            <a:ext cx="5354400" cy="1896840"/>
          </a:xfrm>
          <a:prstGeom prst="rect">
            <a:avLst/>
          </a:prstGeom>
        </p:spPr>
        <p:txBody>
          <a:bodyPr lIns="0" tIns="0" rIns="0" bIns="0">
            <a:normAutofit/>
          </a:bodyPr>
          <a:lstStyle/>
          <a:p>
            <a:endParaRPr lang="en-US" sz="3200" b="0" strike="noStrike" spc="-1">
              <a:latin typeface="Arial"/>
            </a:endParaRPr>
          </a:p>
        </p:txBody>
      </p:sp>
      <p:sp>
        <p:nvSpPr>
          <p:cNvPr id="30" name="PlaceHolder 4"/>
          <p:cNvSpPr>
            <a:spLocks noGrp="1"/>
          </p:cNvSpPr>
          <p:nvPr>
            <p:ph type="body"/>
          </p:nvPr>
        </p:nvSpPr>
        <p:spPr>
          <a:xfrm>
            <a:off x="609600" y="3682080"/>
            <a:ext cx="1097232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10" name="CustomShape 1"/>
          <p:cNvSpPr/>
          <p:nvPr/>
        </p:nvSpPr>
        <p:spPr>
          <a:xfrm>
            <a:off x="0" y="192586"/>
            <a:ext cx="12192000" cy="455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000" b="1" strike="noStrike" spc="-1" dirty="0" smtClean="0">
                <a:solidFill>
                  <a:srgbClr val="FFFFFF"/>
                </a:solidFill>
                <a:latin typeface="Arial"/>
                <a:ea typeface="DejaVu Sans"/>
              </a:rPr>
              <a:t>Bible </a:t>
            </a:r>
            <a:r>
              <a:rPr lang="en-US" sz="2000" b="1" strike="noStrike" spc="-1" dirty="0">
                <a:solidFill>
                  <a:srgbClr val="FFFFFF"/>
                </a:solidFill>
                <a:latin typeface="Arial"/>
                <a:ea typeface="DejaVu Sans"/>
              </a:rPr>
              <a:t>Bowl </a:t>
            </a:r>
            <a:r>
              <a:rPr lang="en-US" sz="2000" b="1" strike="noStrike" spc="-1" dirty="0" smtClean="0">
                <a:solidFill>
                  <a:srgbClr val="FFFFFF"/>
                </a:solidFill>
                <a:latin typeface="Arial"/>
                <a:ea typeface="DejaVu Sans"/>
              </a:rPr>
              <a:t>2020</a:t>
            </a:r>
            <a:endParaRPr lang="en-US" sz="1100" b="0" strike="noStrike" spc="-1" dirty="0">
              <a:latin typeface="Arial"/>
            </a:endParaRPr>
          </a:p>
        </p:txBody>
      </p:sp>
      <p:sp>
        <p:nvSpPr>
          <p:cNvPr id="11" name="CustomShape 2"/>
          <p:cNvSpPr/>
          <p:nvPr/>
        </p:nvSpPr>
        <p:spPr>
          <a:xfrm>
            <a:off x="9975103" y="292539"/>
            <a:ext cx="1895040" cy="455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b="1" strike="noStrike" spc="-1" dirty="0" smtClean="0">
                <a:solidFill>
                  <a:srgbClr val="FFFFFF"/>
                </a:solidFill>
                <a:latin typeface="Arial"/>
                <a:ea typeface="DejaVu Sans"/>
              </a:rPr>
              <a:t>Semi-Finals</a:t>
            </a:r>
          </a:p>
        </p:txBody>
      </p:sp>
      <p:sp>
        <p:nvSpPr>
          <p:cNvPr id="2" name="PlaceHolder 3"/>
          <p:cNvSpPr>
            <a:spLocks noGrp="1"/>
          </p:cNvSpPr>
          <p:nvPr>
            <p:ph type="title"/>
          </p:nvPr>
        </p:nvSpPr>
        <p:spPr>
          <a:xfrm>
            <a:off x="609600" y="358907"/>
            <a:ext cx="10972320" cy="1144800"/>
          </a:xfrm>
          <a:prstGeom prst="rect">
            <a:avLst/>
          </a:prstGeom>
        </p:spPr>
        <p:txBody>
          <a:bodyPr lIns="0" tIns="0" rIns="0" bIns="0" anchor="ctr"/>
          <a:lstStyle/>
          <a:p>
            <a:pPr algn="ctr"/>
            <a:r>
              <a:rPr lang="en-US" sz="4400" b="0" strike="noStrike" spc="-1" dirty="0">
                <a:latin typeface="Arial"/>
              </a:rPr>
              <a:t>Click to edit the title text format</a:t>
            </a:r>
          </a:p>
        </p:txBody>
      </p:sp>
      <p:sp>
        <p:nvSpPr>
          <p:cNvPr id="3" name="PlaceHolder 4"/>
          <p:cNvSpPr>
            <a:spLocks noGrp="1"/>
          </p:cNvSpPr>
          <p:nvPr>
            <p:ph type="body"/>
          </p:nvPr>
        </p:nvSpPr>
        <p:spPr>
          <a:xfrm>
            <a:off x="609600" y="1604520"/>
            <a:ext cx="10972320" cy="3977280"/>
          </a:xfrm>
          <a:prstGeom prst="rect">
            <a:avLst/>
          </a:prstGeom>
        </p:spPr>
        <p:txBody>
          <a:bodyPr lIns="0" tIns="0" rIns="0" bIns="0">
            <a:normAutofit/>
          </a:bodyPr>
          <a:lstStyle/>
          <a:p>
            <a:pPr marL="432000" indent="-324000">
              <a:spcBef>
                <a:spcPts val="1417"/>
              </a:spcBef>
              <a:buClr>
                <a:srgbClr val="FFFFFF"/>
              </a:buClr>
              <a:buSzPct val="45000"/>
              <a:buFont typeface="Wingdings" charset="2"/>
              <a:buChar char=""/>
            </a:pPr>
            <a:r>
              <a:rPr lang="en-US" sz="3200" b="0" strike="noStrike" spc="-1" dirty="0">
                <a:latin typeface="Arial"/>
              </a:rPr>
              <a:t>Click to edit the outline text format</a:t>
            </a:r>
          </a:p>
          <a:p>
            <a:pPr marL="864000" lvl="1" indent="-324000">
              <a:spcBef>
                <a:spcPts val="1134"/>
              </a:spcBef>
              <a:buClr>
                <a:srgbClr val="FFFFFF"/>
              </a:buClr>
              <a:buSzPct val="75000"/>
              <a:buFont typeface="Symbol" charset="2"/>
              <a:buChar char=""/>
            </a:pPr>
            <a:r>
              <a:rPr lang="en-US" sz="2800" b="0" strike="noStrike" spc="-1" dirty="0">
                <a:latin typeface="Arial"/>
              </a:rPr>
              <a:t>Second Outline Level</a:t>
            </a:r>
          </a:p>
          <a:p>
            <a:pPr marL="1296000" lvl="2" indent="-288000">
              <a:spcBef>
                <a:spcPts val="850"/>
              </a:spcBef>
              <a:buClr>
                <a:srgbClr val="FFFFFF"/>
              </a:buClr>
              <a:buSzPct val="45000"/>
              <a:buFont typeface="Wingdings" charset="2"/>
              <a:buChar char=""/>
            </a:pPr>
            <a:r>
              <a:rPr lang="en-US" sz="2400" b="0" strike="noStrike" spc="-1" dirty="0">
                <a:latin typeface="Arial"/>
              </a:rPr>
              <a:t>Third Outline Level</a:t>
            </a:r>
          </a:p>
          <a:p>
            <a:pPr marL="1728000" lvl="3" indent="-216000">
              <a:spcBef>
                <a:spcPts val="567"/>
              </a:spcBef>
              <a:buClr>
                <a:srgbClr val="FFFFFF"/>
              </a:buClr>
              <a:buSzPct val="75000"/>
              <a:buFont typeface="Symbol" charset="2"/>
              <a:buChar char=""/>
            </a:pPr>
            <a:r>
              <a:rPr lang="en-US" sz="2000" b="0" strike="noStrike" spc="-1" dirty="0">
                <a:latin typeface="Arial"/>
              </a:rPr>
              <a:t>Fourth Outline Level</a:t>
            </a:r>
          </a:p>
          <a:p>
            <a:pPr marL="2160000" lvl="4" indent="-216000">
              <a:spcBef>
                <a:spcPts val="283"/>
              </a:spcBef>
              <a:buClr>
                <a:srgbClr val="FFFFFF"/>
              </a:buClr>
              <a:buSzPct val="45000"/>
              <a:buFont typeface="Wingdings" charset="2"/>
              <a:buChar char=""/>
            </a:pPr>
            <a:r>
              <a:rPr lang="en-US" sz="2000" b="0" strike="noStrike" spc="-1" dirty="0">
                <a:latin typeface="Arial"/>
              </a:rPr>
              <a:t>Fifth Outline Level</a:t>
            </a:r>
          </a:p>
          <a:p>
            <a:pPr marL="2592000" lvl="5" indent="-216000">
              <a:spcBef>
                <a:spcPts val="283"/>
              </a:spcBef>
              <a:buClr>
                <a:srgbClr val="FFFFFF"/>
              </a:buClr>
              <a:buSzPct val="45000"/>
              <a:buFont typeface="Wingdings" charset="2"/>
              <a:buChar char=""/>
            </a:pPr>
            <a:r>
              <a:rPr lang="en-US" sz="2000" b="0" strike="noStrike" spc="-1" dirty="0">
                <a:latin typeface="Arial"/>
              </a:rPr>
              <a:t>Sixth Outline Level</a:t>
            </a:r>
          </a:p>
          <a:p>
            <a:pPr marL="3024000" lvl="6" indent="-216000">
              <a:spcBef>
                <a:spcPts val="283"/>
              </a:spcBef>
              <a:buClr>
                <a:srgbClr val="FFFFFF"/>
              </a:buClr>
              <a:buSzPct val="45000"/>
              <a:buFont typeface="Wingdings" charset="2"/>
              <a:buChar char=""/>
            </a:pPr>
            <a:r>
              <a:rPr lang="en-US" sz="2000" b="0" strike="noStrike" spc="-1" dirty="0">
                <a:latin typeface="Arial"/>
              </a:rPr>
              <a:t>Seventh Outline Level</a:t>
            </a:r>
          </a:p>
        </p:txBody>
      </p:sp>
      <p:sp>
        <p:nvSpPr>
          <p:cNvPr id="12" name="CustomShape 10">
            <a:extLst>
              <a:ext uri="{FF2B5EF4-FFF2-40B4-BE49-F238E27FC236}">
                <a16:creationId xmlns:a16="http://schemas.microsoft.com/office/drawing/2014/main" xmlns="" id="{51BA51CE-4BF7-4726-822B-E7E0B8703639}"/>
              </a:ext>
            </a:extLst>
          </p:cNvPr>
          <p:cNvSpPr/>
          <p:nvPr userDrawn="1"/>
        </p:nvSpPr>
        <p:spPr>
          <a:xfrm>
            <a:off x="612472" y="5091840"/>
            <a:ext cx="519643" cy="502920"/>
          </a:xfrm>
          <a:prstGeom prst="ellipse">
            <a:avLst/>
          </a:prstGeom>
          <a:solidFill>
            <a:srgbClr val="FFFF00"/>
          </a:solidFill>
          <a:ln w="38160">
            <a:solidFill>
              <a:srgbClr val="FFFFFF"/>
            </a:solidFill>
            <a:round/>
          </a:ln>
        </p:spPr>
        <p:style>
          <a:lnRef idx="0">
            <a:scrgbClr r="0" g="0" b="0"/>
          </a:lnRef>
          <a:fillRef idx="0">
            <a:scrgbClr r="0" g="0" b="0"/>
          </a:fillRef>
          <a:effectRef idx="0">
            <a:scrgbClr r="0" g="0" b="0"/>
          </a:effectRef>
          <a:fontRef idx="minor"/>
        </p:style>
      </p:sp>
      <p:sp>
        <p:nvSpPr>
          <p:cNvPr id="13" name="CustomShape 8">
            <a:extLst>
              <a:ext uri="{FF2B5EF4-FFF2-40B4-BE49-F238E27FC236}">
                <a16:creationId xmlns:a16="http://schemas.microsoft.com/office/drawing/2014/main" xmlns="" id="{47A1B115-0D83-42D0-A235-D9608D30520B}"/>
              </a:ext>
            </a:extLst>
          </p:cNvPr>
          <p:cNvSpPr/>
          <p:nvPr userDrawn="1"/>
        </p:nvSpPr>
        <p:spPr>
          <a:xfrm>
            <a:off x="612469" y="3809160"/>
            <a:ext cx="519646" cy="506160"/>
          </a:xfrm>
          <a:prstGeom prst="ellipse">
            <a:avLst/>
          </a:prstGeom>
          <a:solidFill>
            <a:srgbClr val="8A2BE2"/>
          </a:solidFill>
          <a:ln w="38160">
            <a:solidFill>
              <a:srgbClr val="FFFFFF"/>
            </a:solidFill>
            <a:round/>
          </a:ln>
        </p:spPr>
        <p:style>
          <a:lnRef idx="0">
            <a:scrgbClr r="0" g="0" b="0"/>
          </a:lnRef>
          <a:fillRef idx="0">
            <a:scrgbClr r="0" g="0" b="0"/>
          </a:fillRef>
          <a:effectRef idx="0">
            <a:scrgbClr r="0" g="0" b="0"/>
          </a:effectRef>
          <a:fontRef idx="minor"/>
        </p:style>
      </p:sp>
      <p:sp>
        <p:nvSpPr>
          <p:cNvPr id="14" name="CustomShape 6">
            <a:extLst>
              <a:ext uri="{FF2B5EF4-FFF2-40B4-BE49-F238E27FC236}">
                <a16:creationId xmlns:a16="http://schemas.microsoft.com/office/drawing/2014/main" xmlns="" id="{549B4A23-B8D7-4956-AB9D-B9D8137CF471}"/>
              </a:ext>
            </a:extLst>
          </p:cNvPr>
          <p:cNvSpPr/>
          <p:nvPr userDrawn="1"/>
        </p:nvSpPr>
        <p:spPr>
          <a:xfrm>
            <a:off x="612473" y="2568767"/>
            <a:ext cx="519642" cy="506160"/>
          </a:xfrm>
          <a:prstGeom prst="ellipse">
            <a:avLst/>
          </a:prstGeom>
          <a:solidFill>
            <a:srgbClr val="FF0000"/>
          </a:solidFill>
          <a:ln w="38160">
            <a:solidFill>
              <a:srgbClr val="FFFFFF"/>
            </a:solidFill>
            <a:round/>
          </a:ln>
        </p:spPr>
        <p:style>
          <a:lnRef idx="0">
            <a:scrgbClr r="0" g="0" b="0"/>
          </a:lnRef>
          <a:fillRef idx="0">
            <a:scrgbClr r="0" g="0" b="0"/>
          </a:fillRef>
          <a:effectRef idx="0">
            <a:scrgbClr r="0" g="0" b="0"/>
          </a:effectRef>
          <a:fontRef idx="minor"/>
        </p:style>
      </p:sp>
      <p:sp>
        <p:nvSpPr>
          <p:cNvPr id="15" name="CustomShape 5">
            <a:extLst>
              <a:ext uri="{FF2B5EF4-FFF2-40B4-BE49-F238E27FC236}">
                <a16:creationId xmlns:a16="http://schemas.microsoft.com/office/drawing/2014/main" xmlns="" id="{CFC914F0-00E2-4996-AF64-4E3FC70D015E}"/>
              </a:ext>
            </a:extLst>
          </p:cNvPr>
          <p:cNvSpPr/>
          <p:nvPr userDrawn="1"/>
        </p:nvSpPr>
        <p:spPr>
          <a:xfrm>
            <a:off x="628727" y="2516681"/>
            <a:ext cx="670560" cy="502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200" b="1" strike="noStrike" spc="-1" dirty="0">
                <a:solidFill>
                  <a:srgbClr val="FFFFFF"/>
                </a:solidFill>
                <a:effectLst>
                  <a:outerShdw blurRad="38100" dist="38100" dir="2700000" algn="tl">
                    <a:srgbClr val="000000">
                      <a:alpha val="43137"/>
                    </a:srgbClr>
                  </a:outerShdw>
                </a:effectLst>
                <a:latin typeface="Arial"/>
                <a:ea typeface="DejaVu Sans"/>
              </a:rPr>
              <a:t>A</a:t>
            </a:r>
            <a:endParaRPr lang="en-US" sz="3200" b="0" strike="noStrike" spc="-1" dirty="0">
              <a:effectLst>
                <a:outerShdw blurRad="38100" dist="38100" dir="2700000" algn="tl">
                  <a:srgbClr val="000000">
                    <a:alpha val="43137"/>
                  </a:srgbClr>
                </a:outerShdw>
              </a:effectLst>
              <a:latin typeface="Arial"/>
            </a:endParaRPr>
          </a:p>
        </p:txBody>
      </p:sp>
      <p:sp>
        <p:nvSpPr>
          <p:cNvPr id="16" name="CustomShape 7">
            <a:extLst>
              <a:ext uri="{FF2B5EF4-FFF2-40B4-BE49-F238E27FC236}">
                <a16:creationId xmlns:a16="http://schemas.microsoft.com/office/drawing/2014/main" xmlns="" id="{52DB6997-9015-4150-858C-504C66D550F1}"/>
              </a:ext>
            </a:extLst>
          </p:cNvPr>
          <p:cNvSpPr/>
          <p:nvPr userDrawn="1"/>
        </p:nvSpPr>
        <p:spPr>
          <a:xfrm>
            <a:off x="632632" y="3752378"/>
            <a:ext cx="659739" cy="50616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200" b="1" strike="noStrike" spc="-1" dirty="0">
                <a:solidFill>
                  <a:srgbClr val="FFFFFF"/>
                </a:solidFill>
                <a:effectLst>
                  <a:outerShdw blurRad="38100" dist="38100" dir="2700000" algn="tl">
                    <a:srgbClr val="000000">
                      <a:alpha val="43137"/>
                    </a:srgbClr>
                  </a:outerShdw>
                </a:effectLst>
                <a:latin typeface="Arial"/>
                <a:ea typeface="DejaVu Sans"/>
              </a:rPr>
              <a:t>B</a:t>
            </a:r>
            <a:endParaRPr lang="en-US" sz="3200" b="0" strike="noStrike" spc="-1" dirty="0">
              <a:effectLst>
                <a:outerShdw blurRad="38100" dist="38100" dir="2700000" algn="tl">
                  <a:srgbClr val="000000">
                    <a:alpha val="43137"/>
                  </a:srgbClr>
                </a:outerShdw>
              </a:effectLst>
              <a:latin typeface="Arial"/>
            </a:endParaRPr>
          </a:p>
        </p:txBody>
      </p:sp>
      <p:sp>
        <p:nvSpPr>
          <p:cNvPr id="17" name="CustomShape 9">
            <a:extLst>
              <a:ext uri="{FF2B5EF4-FFF2-40B4-BE49-F238E27FC236}">
                <a16:creationId xmlns:a16="http://schemas.microsoft.com/office/drawing/2014/main" xmlns="" id="{B70B6139-6F85-4DAE-A402-5C65D171EF77}"/>
              </a:ext>
            </a:extLst>
          </p:cNvPr>
          <p:cNvSpPr/>
          <p:nvPr userDrawn="1"/>
        </p:nvSpPr>
        <p:spPr>
          <a:xfrm>
            <a:off x="628727" y="5054760"/>
            <a:ext cx="670560" cy="577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200" b="1" strike="noStrike" spc="-1" dirty="0">
                <a:solidFill>
                  <a:srgbClr val="FFFFFF"/>
                </a:solidFill>
                <a:effectLst>
                  <a:outerShdw blurRad="38100" dist="38100" dir="2700000" algn="tl">
                    <a:srgbClr val="000000">
                      <a:alpha val="43137"/>
                    </a:srgbClr>
                  </a:outerShdw>
                </a:effectLst>
                <a:latin typeface="Arial"/>
                <a:ea typeface="DejaVu Sans"/>
              </a:rPr>
              <a:t>C</a:t>
            </a:r>
            <a:endParaRPr lang="en-US" sz="3200" b="0" strike="noStrike" spc="-1" dirty="0">
              <a:effectLst>
                <a:outerShdw blurRad="38100" dist="38100" dir="2700000" algn="tl">
                  <a:srgbClr val="000000">
                    <a:alpha val="43137"/>
                  </a:srgbClr>
                </a:outerShdw>
              </a:effectLst>
              <a:latin typeface="Arial"/>
            </a:endParaRPr>
          </a:p>
        </p:txBody>
      </p:sp>
      <p:sp>
        <p:nvSpPr>
          <p:cNvPr id="18" name="CustomShape 1"/>
          <p:cNvSpPr/>
          <p:nvPr userDrawn="1"/>
        </p:nvSpPr>
        <p:spPr>
          <a:xfrm>
            <a:off x="2168434" y="6083963"/>
            <a:ext cx="9701709" cy="639054"/>
          </a:xfrm>
          <a:prstGeom prst="rect">
            <a:avLst/>
          </a:prstGeom>
          <a:solidFill>
            <a:srgbClr val="404660"/>
          </a:solid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000" b="1" strike="noStrike" spc="-1" dirty="0" smtClean="0">
                <a:solidFill>
                  <a:srgbClr val="FFFFFF"/>
                </a:solidFill>
                <a:latin typeface="Arial"/>
                <a:ea typeface="DejaVu Sans"/>
              </a:rPr>
              <a:t>Virtual</a:t>
            </a:r>
            <a:r>
              <a:rPr lang="en-US" sz="4000" b="1" strike="noStrike" spc="-1" baseline="0" dirty="0" smtClean="0">
                <a:solidFill>
                  <a:srgbClr val="FFFFFF"/>
                </a:solidFill>
                <a:latin typeface="Arial"/>
                <a:ea typeface="DejaVu Sans"/>
              </a:rPr>
              <a:t> Edition		</a:t>
            </a:r>
            <a:endParaRPr lang="en-US" sz="4000" b="0" strike="noStrike" spc="-1" dirty="0">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432000" indent="-324000" algn="l" defTabSz="914400" rtl="0" eaLnBrk="1" latinLnBrk="0" hangingPunct="1">
        <a:lnSpc>
          <a:spcPct val="90000"/>
        </a:lnSpc>
        <a:spcBef>
          <a:spcPts val="1417"/>
        </a:spcBef>
        <a:buClr>
          <a:srgbClr val="FFFFFF"/>
        </a:buClr>
        <a:buSzPct val="45000"/>
        <a:buFont typeface="Wingdings"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#1</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400" b="1" spc="-1" dirty="0">
                <a:solidFill>
                  <a:srgbClr val="FFFFFF"/>
                </a:solidFill>
              </a:rPr>
              <a:t>get yourself ready, take your staff, do not stop anywhere or eat anything until you see the child </a:t>
            </a:r>
            <a:endParaRPr lang="en-US" sz="24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#5) 4:29 What was </a:t>
            </a:r>
            <a:r>
              <a:rPr lang="en-US" sz="3200" b="1" spc="-1" dirty="0" err="1">
                <a:solidFill>
                  <a:srgbClr val="FFFFFF"/>
                </a:solidFill>
              </a:rPr>
              <a:t>Gehazi</a:t>
            </a:r>
            <a:r>
              <a:rPr lang="en-US" sz="3200" b="1" spc="-1" dirty="0">
                <a:solidFill>
                  <a:srgbClr val="FFFFFF"/>
                </a:solidFill>
              </a:rPr>
              <a:t> told to do?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400" b="1" spc="-1" dirty="0">
                <a:solidFill>
                  <a:srgbClr val="FFFFFF"/>
                </a:solidFill>
              </a:rPr>
              <a:t>get yourself ready, take your staff, if  you meet anyone, go the other way, and lay your hand on the face of the child </a:t>
            </a:r>
            <a:endParaRPr lang="en-US" sz="24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400" b="1" spc="-1" dirty="0">
                <a:solidFill>
                  <a:srgbClr val="FFFFFF"/>
                </a:solidFill>
              </a:rPr>
              <a:t>get yourself ready, take my staff, if you meet anyone, do not greet him and anyone greets you, do not answer him, but lay my staff on the face of the child </a:t>
            </a:r>
            <a:endParaRPr lang="en-US" sz="2400" b="1" spc="-1" dirty="0">
              <a:solidFill>
                <a:srgbClr val="FFFFFF"/>
              </a:solidFill>
            </a:endParaRPr>
          </a:p>
        </p:txBody>
      </p:sp>
    </p:spTree>
    <p:extLst>
      <p:ext uri="{BB962C8B-B14F-4D97-AF65-F5344CB8AC3E}">
        <p14:creationId xmlns:p14="http://schemas.microsoft.com/office/powerpoint/2010/main" val="207989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#6</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"If only my master were with the prophet who is in Samaria!  For he would heal him of his leprosy"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#6) 5:2-3 The young girl, from the land of Israel told </a:t>
            </a:r>
            <a:r>
              <a:rPr lang="en-US" sz="3200" b="1" spc="-1" dirty="0" err="1">
                <a:solidFill>
                  <a:srgbClr val="FFFFFF"/>
                </a:solidFill>
              </a:rPr>
              <a:t>Naaman's</a:t>
            </a:r>
            <a:r>
              <a:rPr lang="en-US" sz="3200" b="1" spc="-1" dirty="0">
                <a:solidFill>
                  <a:srgbClr val="FFFFFF"/>
                </a:solidFill>
              </a:rPr>
              <a:t> wife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"If only my master could see the man of God in Judah! For he could heal him of his leprosy"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"If </a:t>
            </a:r>
            <a:r>
              <a:rPr lang="en-US" sz="3200" b="1" spc="-1" dirty="0">
                <a:solidFill>
                  <a:srgbClr val="FFFFFF"/>
                </a:solidFill>
              </a:rPr>
              <a:t>only my master could see the man of God in Damascus! For he could heal him of his leprosy" </a:t>
            </a:r>
            <a:endParaRPr lang="en-US" sz="3200" b="1" spc="-1" dirty="0">
              <a:solidFill>
                <a:srgbClr val="FFFFFF"/>
              </a:solidFill>
            </a:endParaRPr>
          </a:p>
        </p:txBody>
      </p:sp>
    </p:spTree>
    <p:extLst>
      <p:ext uri="{BB962C8B-B14F-4D97-AF65-F5344CB8AC3E}">
        <p14:creationId xmlns:p14="http://schemas.microsoft.com/office/powerpoint/2010/main" val="2147738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#7</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had sent for the prophet of God that he may pray with me</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#7) 5:7 What made the king say, "Am I God, to kill and make alive, that this man sends a man to me to heal him of his leprosy?"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read the letter and tore his clothes</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rent his clothes and put on ashes and was furious</a:t>
            </a:r>
            <a:endParaRPr lang="en-US" sz="3200" b="1" spc="-1" dirty="0">
              <a:solidFill>
                <a:srgbClr val="FFFFFF"/>
              </a:solidFill>
            </a:endParaRPr>
          </a:p>
        </p:txBody>
      </p:sp>
    </p:spTree>
    <p:extLst>
      <p:ext uri="{BB962C8B-B14F-4D97-AF65-F5344CB8AC3E}">
        <p14:creationId xmlns:p14="http://schemas.microsoft.com/office/powerpoint/2010/main" val="156596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#8</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Elisha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#8) 5:13 Who </a:t>
            </a:r>
            <a:r>
              <a:rPr lang="en-US" sz="3200" b="1" spc="-1" dirty="0" err="1">
                <a:solidFill>
                  <a:srgbClr val="FFFFFF"/>
                </a:solidFill>
              </a:rPr>
              <a:t>said</a:t>
            </a:r>
            <a:r>
              <a:rPr lang="en-US" sz="3200" b="1" spc="-1" dirty="0" err="1" smtClean="0">
                <a:solidFill>
                  <a:srgbClr val="FFFFFF"/>
                </a:solidFill>
              </a:rPr>
              <a:t>,"if</a:t>
            </a:r>
            <a:r>
              <a:rPr lang="en-US" sz="3200" b="1" spc="-1" dirty="0" smtClean="0">
                <a:solidFill>
                  <a:srgbClr val="FFFFFF"/>
                </a:solidFill>
              </a:rPr>
              <a:t> </a:t>
            </a:r>
            <a:r>
              <a:rPr lang="en-US" sz="3200" b="1" spc="-1" dirty="0">
                <a:solidFill>
                  <a:srgbClr val="FFFFFF"/>
                </a:solidFill>
              </a:rPr>
              <a:t>the prophet had told you to do something great, would you not have done it?"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err="1">
                <a:solidFill>
                  <a:srgbClr val="FFFFFF"/>
                </a:solidFill>
              </a:rPr>
              <a:t>Gehazi</a:t>
            </a:r>
            <a:r>
              <a:rPr lang="en-US" sz="3200" b="1" spc="-1" dirty="0">
                <a:solidFill>
                  <a:srgbClr val="FFFFFF"/>
                </a:solidFill>
              </a:rPr>
              <a:t>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his servants</a:t>
            </a:r>
            <a:endParaRPr lang="en-US" sz="3200" b="1" spc="-1" dirty="0">
              <a:solidFill>
                <a:srgbClr val="FFFFFF"/>
              </a:solidFill>
            </a:endParaRPr>
          </a:p>
        </p:txBody>
      </p:sp>
    </p:spTree>
    <p:extLst>
      <p:ext uri="{BB962C8B-B14F-4D97-AF65-F5344CB8AC3E}">
        <p14:creationId xmlns:p14="http://schemas.microsoft.com/office/powerpoint/2010/main" val="186018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#9</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gathered all his army and went up</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#9) 6:24 What did Ben-</a:t>
            </a:r>
            <a:r>
              <a:rPr lang="en-US" sz="3200" b="1" spc="-1" dirty="0" err="1">
                <a:solidFill>
                  <a:srgbClr val="FFFFFF"/>
                </a:solidFill>
              </a:rPr>
              <a:t>Hadad</a:t>
            </a:r>
            <a:r>
              <a:rPr lang="en-US" sz="3200" b="1" spc="-1" dirty="0">
                <a:solidFill>
                  <a:srgbClr val="FFFFFF"/>
                </a:solidFill>
              </a:rPr>
              <a:t> do before he besieged Samaria?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prepared a great feast for his army and they got drunk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sent in spies to spy out the land </a:t>
            </a:r>
            <a:endParaRPr lang="en-US" sz="3200" b="1" spc="-1" dirty="0">
              <a:solidFill>
                <a:srgbClr val="FFFFFF"/>
              </a:solidFill>
            </a:endParaRPr>
          </a:p>
        </p:txBody>
      </p:sp>
    </p:spTree>
    <p:extLst>
      <p:ext uri="{BB962C8B-B14F-4D97-AF65-F5344CB8AC3E}">
        <p14:creationId xmlns:p14="http://schemas.microsoft.com/office/powerpoint/2010/main" val="60189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#10</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suddenly water came by way of Edom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 3:20 What happened in the morning when the grain offering was offered?</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suddenly it rained and refreshed the land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suddenly the wells were filled and their thirst was quenched </a:t>
            </a:r>
            <a:endParaRPr lang="en-US" sz="3200" b="1" spc="-1" dirty="0">
              <a:solidFill>
                <a:srgbClr val="FFFFFF"/>
              </a:solidFill>
            </a:endParaRPr>
          </a:p>
        </p:txBody>
      </p:sp>
    </p:spTree>
    <p:extLst>
      <p:ext uri="{BB962C8B-B14F-4D97-AF65-F5344CB8AC3E}">
        <p14:creationId xmlns:p14="http://schemas.microsoft.com/office/powerpoint/2010/main" val="714561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we are doing right, this day is a day of bad news, let us remain silent</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#10) 7:8-9 What did the lepers say when they came into the camp of the Syrians, and they were gone?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we are not doing right, this day is a day of good news, and we remain silent</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we are not doing right, this day is a day of bad news, and we remain silent </a:t>
            </a:r>
            <a:endParaRPr lang="en-US" sz="3200" b="1" spc="-1" dirty="0">
              <a:solidFill>
                <a:srgbClr val="FFFFFF"/>
              </a:solidFill>
            </a:endParaRPr>
          </a:p>
        </p:txBody>
      </p:sp>
    </p:spTree>
    <p:extLst>
      <p:ext uri="{BB962C8B-B14F-4D97-AF65-F5344CB8AC3E}">
        <p14:creationId xmlns:p14="http://schemas.microsoft.com/office/powerpoint/2010/main" val="46559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#11</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in the book of the chronicles of the kings of Judah</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#11) 8:23 Where are the rest of the acts of </a:t>
            </a:r>
            <a:r>
              <a:rPr lang="en-US" sz="3200" b="1" spc="-1" dirty="0" err="1">
                <a:solidFill>
                  <a:srgbClr val="FFFFFF"/>
                </a:solidFill>
              </a:rPr>
              <a:t>Joram</a:t>
            </a:r>
            <a:r>
              <a:rPr lang="en-US" sz="3200" b="1" spc="-1" dirty="0">
                <a:solidFill>
                  <a:srgbClr val="FFFFFF"/>
                </a:solidFill>
              </a:rPr>
              <a:t> written?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in the book of the chronicles of the kings of Syria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in the book of the chronicles of the kings of Israel </a:t>
            </a:r>
            <a:endParaRPr lang="en-US" sz="3200" b="1" spc="-1" dirty="0">
              <a:solidFill>
                <a:srgbClr val="FFFFFF"/>
              </a:solidFill>
            </a:endParaRPr>
          </a:p>
        </p:txBody>
      </p:sp>
    </p:spTree>
    <p:extLst>
      <p:ext uri="{BB962C8B-B14F-4D97-AF65-F5344CB8AC3E}">
        <p14:creationId xmlns:p14="http://schemas.microsoft.com/office/powerpoint/2010/main" val="360121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#12</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err="1">
                <a:solidFill>
                  <a:srgbClr val="FFFFFF"/>
                </a:solidFill>
              </a:rPr>
              <a:t>Jochedbed</a:t>
            </a:r>
            <a:r>
              <a:rPr lang="en-US" sz="3200" b="1" spc="-1" dirty="0">
                <a:solidFill>
                  <a:srgbClr val="FFFFFF"/>
                </a:solidFill>
              </a:rPr>
              <a:t>, daughter of King </a:t>
            </a:r>
            <a:r>
              <a:rPr lang="en-US" sz="3200" b="1" spc="-1" dirty="0" err="1">
                <a:solidFill>
                  <a:srgbClr val="FFFFFF"/>
                </a:solidFill>
              </a:rPr>
              <a:t>Jehoram</a:t>
            </a:r>
            <a:r>
              <a:rPr lang="en-US" sz="3200" b="1" spc="-1" dirty="0">
                <a:solidFill>
                  <a:srgbClr val="FFFFFF"/>
                </a:solidFill>
              </a:rPr>
              <a:t>, sister of </a:t>
            </a:r>
            <a:r>
              <a:rPr lang="en-US" sz="3200" b="1" spc="-1" dirty="0" err="1">
                <a:solidFill>
                  <a:srgbClr val="FFFFFF"/>
                </a:solidFill>
              </a:rPr>
              <a:t>Amram</a:t>
            </a:r>
            <a:r>
              <a:rPr lang="en-US" sz="3200" b="1" spc="-1" dirty="0">
                <a:solidFill>
                  <a:srgbClr val="FFFFFF"/>
                </a:solidFill>
              </a:rPr>
              <a:t>, took </a:t>
            </a:r>
            <a:r>
              <a:rPr lang="en-US" sz="3200" b="1" spc="-1" dirty="0" err="1">
                <a:solidFill>
                  <a:srgbClr val="FFFFFF"/>
                </a:solidFill>
              </a:rPr>
              <a:t>Joash</a:t>
            </a:r>
            <a:r>
              <a:rPr lang="en-US" sz="3200" b="1" spc="-1" dirty="0">
                <a:solidFill>
                  <a:srgbClr val="FFFFFF"/>
                </a:solidFill>
              </a:rPr>
              <a:t> and hid him</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#12) 11:1-2 When </a:t>
            </a:r>
            <a:r>
              <a:rPr lang="en-US" sz="3200" b="1" spc="-1" dirty="0" err="1">
                <a:solidFill>
                  <a:srgbClr val="FFFFFF"/>
                </a:solidFill>
              </a:rPr>
              <a:t>Athaliah</a:t>
            </a:r>
            <a:r>
              <a:rPr lang="en-US" sz="3200" b="1" spc="-1" dirty="0">
                <a:solidFill>
                  <a:srgbClr val="FFFFFF"/>
                </a:solidFill>
              </a:rPr>
              <a:t> the mother of </a:t>
            </a:r>
            <a:r>
              <a:rPr lang="en-US" sz="3200" b="1" spc="-1" dirty="0" err="1">
                <a:solidFill>
                  <a:srgbClr val="FFFFFF"/>
                </a:solidFill>
              </a:rPr>
              <a:t>Ahaziah</a:t>
            </a:r>
            <a:r>
              <a:rPr lang="en-US" sz="3200" b="1" spc="-1" dirty="0">
                <a:solidFill>
                  <a:srgbClr val="FFFFFF"/>
                </a:solidFill>
              </a:rPr>
              <a:t> saw that her son was dead, she arose and destroyed all the royal heirs but?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Elisheba, daughter of King </a:t>
            </a:r>
            <a:r>
              <a:rPr lang="en-US" sz="3200" b="1" spc="-1" dirty="0" err="1">
                <a:solidFill>
                  <a:srgbClr val="FFFFFF"/>
                </a:solidFill>
              </a:rPr>
              <a:t>Amminada</a:t>
            </a:r>
            <a:r>
              <a:rPr lang="en-US" sz="3200" b="1" spc="-1" dirty="0">
                <a:solidFill>
                  <a:srgbClr val="FFFFFF"/>
                </a:solidFill>
              </a:rPr>
              <a:t>, sister of Eliab, took </a:t>
            </a:r>
            <a:r>
              <a:rPr lang="en-US" sz="3200" b="1" spc="-1" dirty="0" err="1">
                <a:solidFill>
                  <a:srgbClr val="FFFFFF"/>
                </a:solidFill>
              </a:rPr>
              <a:t>Joash</a:t>
            </a:r>
            <a:r>
              <a:rPr lang="en-US" sz="3200" b="1" spc="-1" dirty="0">
                <a:solidFill>
                  <a:srgbClr val="FFFFFF"/>
                </a:solidFill>
              </a:rPr>
              <a:t>  and hid him</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err="1">
                <a:solidFill>
                  <a:srgbClr val="FFFFFF"/>
                </a:solidFill>
              </a:rPr>
              <a:t>Jehosheba</a:t>
            </a:r>
            <a:r>
              <a:rPr lang="en-US" sz="3200" b="1" spc="-1" dirty="0">
                <a:solidFill>
                  <a:srgbClr val="FFFFFF"/>
                </a:solidFill>
              </a:rPr>
              <a:t>, daughter of King </a:t>
            </a:r>
            <a:r>
              <a:rPr lang="en-US" sz="3200" b="1" spc="-1" dirty="0" err="1">
                <a:solidFill>
                  <a:srgbClr val="FFFFFF"/>
                </a:solidFill>
              </a:rPr>
              <a:t>Joram</a:t>
            </a:r>
            <a:r>
              <a:rPr lang="en-US" sz="3200" b="1" spc="-1" dirty="0">
                <a:solidFill>
                  <a:srgbClr val="FFFFFF"/>
                </a:solidFill>
              </a:rPr>
              <a:t>, sister of </a:t>
            </a:r>
            <a:r>
              <a:rPr lang="en-US" sz="3200" b="1" spc="-1" dirty="0" err="1">
                <a:solidFill>
                  <a:srgbClr val="FFFFFF"/>
                </a:solidFill>
              </a:rPr>
              <a:t>Ahaziah</a:t>
            </a:r>
            <a:r>
              <a:rPr lang="en-US" sz="3200" b="1" spc="-1" dirty="0">
                <a:solidFill>
                  <a:srgbClr val="FFFFFF"/>
                </a:solidFill>
              </a:rPr>
              <a:t>, took </a:t>
            </a:r>
            <a:r>
              <a:rPr lang="en-US" sz="3200" b="1" spc="-1" dirty="0" err="1">
                <a:solidFill>
                  <a:srgbClr val="FFFFFF"/>
                </a:solidFill>
              </a:rPr>
              <a:t>Joash</a:t>
            </a:r>
            <a:r>
              <a:rPr lang="en-US" sz="3200" b="1" spc="-1" dirty="0">
                <a:solidFill>
                  <a:srgbClr val="FFFFFF"/>
                </a:solidFill>
              </a:rPr>
              <a:t> and hid him </a:t>
            </a:r>
            <a:endParaRPr lang="en-US" sz="3200" b="1" spc="-1" dirty="0">
              <a:solidFill>
                <a:srgbClr val="FFFFFF"/>
              </a:solidFill>
            </a:endParaRPr>
          </a:p>
        </p:txBody>
      </p:sp>
    </p:spTree>
    <p:extLst>
      <p:ext uri="{BB962C8B-B14F-4D97-AF65-F5344CB8AC3E}">
        <p14:creationId xmlns:p14="http://schemas.microsoft.com/office/powerpoint/2010/main" val="3588752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#13</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according to all that Elisha the prophet commanded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#13) 11:9 What did the captains of the hundreds do?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according to all that </a:t>
            </a:r>
            <a:r>
              <a:rPr lang="en-US" sz="3200" b="1" spc="-1" dirty="0" err="1">
                <a:solidFill>
                  <a:srgbClr val="FFFFFF"/>
                </a:solidFill>
              </a:rPr>
              <a:t>Jehoiada</a:t>
            </a:r>
            <a:r>
              <a:rPr lang="en-US" sz="3200" b="1" spc="-1" dirty="0">
                <a:solidFill>
                  <a:srgbClr val="FFFFFF"/>
                </a:solidFill>
              </a:rPr>
              <a:t> the priest commanded</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according to all that Jehu the king commanded </a:t>
            </a:r>
            <a:endParaRPr lang="en-US" sz="3200" b="1" spc="-1" dirty="0">
              <a:solidFill>
                <a:srgbClr val="FFFFFF"/>
              </a:solidFill>
            </a:endParaRPr>
          </a:p>
        </p:txBody>
      </p:sp>
    </p:spTree>
    <p:extLst>
      <p:ext uri="{BB962C8B-B14F-4D97-AF65-F5344CB8AC3E}">
        <p14:creationId xmlns:p14="http://schemas.microsoft.com/office/powerpoint/2010/main" val="100180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#14</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did what was right all the days in which </a:t>
            </a:r>
            <a:r>
              <a:rPr lang="en-US" sz="3200" b="1" spc="-1" dirty="0" err="1">
                <a:solidFill>
                  <a:srgbClr val="FFFFFF"/>
                </a:solidFill>
              </a:rPr>
              <a:t>Jehoikim</a:t>
            </a:r>
            <a:r>
              <a:rPr lang="en-US" sz="3200" b="1" spc="-1" dirty="0">
                <a:solidFill>
                  <a:srgbClr val="FFFFFF"/>
                </a:solidFill>
              </a:rPr>
              <a:t> the priest instructed him</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#14) 12:2 What was said about Jehoash in the way that he reigned in Jerusalem for 40 years?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did what was right all the days in which </a:t>
            </a:r>
            <a:r>
              <a:rPr lang="en-US" sz="3200" b="1" spc="-1" dirty="0" err="1">
                <a:solidFill>
                  <a:srgbClr val="FFFFFF"/>
                </a:solidFill>
              </a:rPr>
              <a:t>Jehoiada</a:t>
            </a:r>
            <a:r>
              <a:rPr lang="en-US" sz="3200" b="1" spc="-1" dirty="0">
                <a:solidFill>
                  <a:srgbClr val="FFFFFF"/>
                </a:solidFill>
              </a:rPr>
              <a:t> the priest instructed him</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did what was right all the days in which </a:t>
            </a:r>
            <a:r>
              <a:rPr lang="en-US" sz="3200" b="1" spc="-1" dirty="0" err="1">
                <a:solidFill>
                  <a:srgbClr val="FFFFFF"/>
                </a:solidFill>
              </a:rPr>
              <a:t>Joash</a:t>
            </a:r>
            <a:r>
              <a:rPr lang="en-US" sz="3200" b="1" spc="-1" dirty="0">
                <a:solidFill>
                  <a:srgbClr val="FFFFFF"/>
                </a:solidFill>
              </a:rPr>
              <a:t> the priest instructed him</a:t>
            </a:r>
            <a:endParaRPr lang="en-US" sz="3200" b="1" spc="-1" dirty="0">
              <a:solidFill>
                <a:srgbClr val="FFFFFF"/>
              </a:solidFill>
            </a:endParaRPr>
          </a:p>
        </p:txBody>
      </p:sp>
    </p:spTree>
    <p:extLst>
      <p:ext uri="{BB962C8B-B14F-4D97-AF65-F5344CB8AC3E}">
        <p14:creationId xmlns:p14="http://schemas.microsoft.com/office/powerpoint/2010/main" val="405120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dirty="0">
                <a:solidFill>
                  <a:srgbClr val="FFFFFF"/>
                </a:solidFill>
                <a:latin typeface="Arial"/>
                <a:ea typeface="DejaVu Sans"/>
              </a:rPr>
              <a:t>#15</a:t>
            </a:r>
            <a:endParaRPr lang="en-US" sz="6600" spc="-1" dirty="0">
              <a:latin typeface="Arial"/>
            </a:endParaRPr>
          </a:p>
        </p:txBody>
      </p:sp>
    </p:spTree>
    <p:extLst>
      <p:ext uri="{BB962C8B-B14F-4D97-AF65-F5344CB8AC3E}">
        <p14:creationId xmlns:p14="http://schemas.microsoft.com/office/powerpoint/2010/main" val="307290294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#2</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15 years</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#15) 14:17 How long did </a:t>
            </a:r>
            <a:r>
              <a:rPr lang="en-US" sz="3200" b="1" spc="-1" dirty="0" err="1">
                <a:solidFill>
                  <a:srgbClr val="FFFFFF"/>
                </a:solidFill>
              </a:rPr>
              <a:t>Amaziah</a:t>
            </a:r>
            <a:r>
              <a:rPr lang="en-US" sz="3200" b="1" spc="-1" dirty="0">
                <a:solidFill>
                  <a:srgbClr val="FFFFFF"/>
                </a:solidFill>
              </a:rPr>
              <a:t> the son of </a:t>
            </a:r>
            <a:r>
              <a:rPr lang="en-US" sz="3200" b="1" spc="-1" dirty="0" err="1">
                <a:solidFill>
                  <a:srgbClr val="FFFFFF"/>
                </a:solidFill>
              </a:rPr>
              <a:t>Joash</a:t>
            </a:r>
            <a:r>
              <a:rPr lang="en-US" sz="3200" b="1" spc="-1" dirty="0">
                <a:solidFill>
                  <a:srgbClr val="FFFFFF"/>
                </a:solidFill>
              </a:rPr>
              <a:t>, king of Judah, live after the death of Jehoash?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25 years</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5 years </a:t>
            </a:r>
            <a:endParaRPr lang="en-US" sz="3200" b="1" spc="-1" dirty="0">
              <a:solidFill>
                <a:srgbClr val="FFFFFF"/>
              </a:solidFill>
            </a:endParaRPr>
          </a:p>
        </p:txBody>
      </p:sp>
    </p:spTree>
    <p:extLst>
      <p:ext uri="{BB962C8B-B14F-4D97-AF65-F5344CB8AC3E}">
        <p14:creationId xmlns:p14="http://schemas.microsoft.com/office/powerpoint/2010/main" val="3469019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dirty="0">
                <a:solidFill>
                  <a:srgbClr val="FFFFFF"/>
                </a:solidFill>
                <a:latin typeface="Arial"/>
                <a:ea typeface="DejaVu Sans"/>
              </a:rPr>
              <a:t>#16</a:t>
            </a:r>
            <a:endParaRPr lang="en-US" sz="6600" spc="-1" dirty="0">
              <a:latin typeface="Arial"/>
            </a:endParaRPr>
          </a:p>
        </p:txBody>
      </p:sp>
    </p:spTree>
    <p:extLst>
      <p:ext uri="{BB962C8B-B14F-4D97-AF65-F5344CB8AC3E}">
        <p14:creationId xmlns:p14="http://schemas.microsoft.com/office/powerpoint/2010/main" val="25221337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saved them by the hand of </a:t>
            </a:r>
            <a:r>
              <a:rPr lang="en-US" sz="3200" b="1" spc="-1" dirty="0" err="1">
                <a:solidFill>
                  <a:srgbClr val="FFFFFF"/>
                </a:solidFill>
              </a:rPr>
              <a:t>Hadad</a:t>
            </a:r>
            <a:r>
              <a:rPr lang="en-US" sz="3200" b="1" spc="-1" dirty="0">
                <a:solidFill>
                  <a:srgbClr val="FFFFFF"/>
                </a:solidFill>
              </a:rPr>
              <a:t> the son of </a:t>
            </a:r>
            <a:r>
              <a:rPr lang="en-US" sz="3200" b="1" spc="-1" dirty="0" err="1">
                <a:solidFill>
                  <a:srgbClr val="FFFFFF"/>
                </a:solidFill>
              </a:rPr>
              <a:t>Haaman</a:t>
            </a:r>
            <a:r>
              <a:rPr lang="en-US" sz="3200" b="1" spc="-1" dirty="0">
                <a:solidFill>
                  <a:srgbClr val="FFFFFF"/>
                </a:solidFill>
              </a:rPr>
              <a:t>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#16) 14:27 When the Lord did not say that He would blot out the name of Israel from under heaven?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saved them by the hand of </a:t>
            </a:r>
            <a:r>
              <a:rPr lang="en-US" sz="3200" b="1" spc="-1" dirty="0" err="1">
                <a:solidFill>
                  <a:srgbClr val="FFFFFF"/>
                </a:solidFill>
              </a:rPr>
              <a:t>Azariah</a:t>
            </a:r>
            <a:r>
              <a:rPr lang="en-US" sz="3200" b="1" spc="-1" dirty="0">
                <a:solidFill>
                  <a:srgbClr val="FFFFFF"/>
                </a:solidFill>
              </a:rPr>
              <a:t> son of </a:t>
            </a:r>
            <a:r>
              <a:rPr lang="en-US" sz="3200" b="1" spc="-1" dirty="0" err="1">
                <a:solidFill>
                  <a:srgbClr val="FFFFFF"/>
                </a:solidFill>
              </a:rPr>
              <a:t>Amaziah</a:t>
            </a:r>
            <a:r>
              <a:rPr lang="en-US" sz="3200" b="1" spc="-1" dirty="0">
                <a:solidFill>
                  <a:srgbClr val="FFFFFF"/>
                </a:solidFill>
              </a:rPr>
              <a:t>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He saved them by the hand of Jeroboam the son of </a:t>
            </a:r>
            <a:r>
              <a:rPr lang="en-US" sz="3200" b="1" spc="-1" dirty="0" err="1">
                <a:solidFill>
                  <a:srgbClr val="FFFFFF"/>
                </a:solidFill>
              </a:rPr>
              <a:t>Joash</a:t>
            </a:r>
            <a:r>
              <a:rPr lang="en-US" sz="3200" b="1" spc="-1" dirty="0">
                <a:solidFill>
                  <a:srgbClr val="FFFFFF"/>
                </a:solidFill>
              </a:rPr>
              <a:t> </a:t>
            </a:r>
            <a:endParaRPr lang="en-US" sz="3200" b="1" spc="-1" dirty="0">
              <a:solidFill>
                <a:srgbClr val="FFFFFF"/>
              </a:solidFill>
            </a:endParaRPr>
          </a:p>
        </p:txBody>
      </p:sp>
    </p:spTree>
    <p:extLst>
      <p:ext uri="{BB962C8B-B14F-4D97-AF65-F5344CB8AC3E}">
        <p14:creationId xmlns:p14="http://schemas.microsoft.com/office/powerpoint/2010/main" val="357423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dirty="0">
                <a:solidFill>
                  <a:srgbClr val="FFFFFF"/>
                </a:solidFill>
                <a:latin typeface="Arial"/>
                <a:ea typeface="DejaVu Sans"/>
              </a:rPr>
              <a:t>#17</a:t>
            </a:r>
            <a:endParaRPr lang="en-US" sz="6600" spc="-1" dirty="0">
              <a:latin typeface="Arial"/>
            </a:endParaRPr>
          </a:p>
        </p:txBody>
      </p:sp>
    </p:spTree>
    <p:extLst>
      <p:ext uri="{BB962C8B-B14F-4D97-AF65-F5344CB8AC3E}">
        <p14:creationId xmlns:p14="http://schemas.microsoft.com/office/powerpoint/2010/main" val="135028980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in </a:t>
            </a:r>
            <a:r>
              <a:rPr lang="en-US" sz="3200" b="1" spc="-1" dirty="0">
                <a:solidFill>
                  <a:srgbClr val="FFFFFF"/>
                </a:solidFill>
              </a:rPr>
              <a:t>the fifty-second year of </a:t>
            </a:r>
            <a:r>
              <a:rPr lang="en-US" sz="3200" b="1" spc="-1" dirty="0" err="1">
                <a:solidFill>
                  <a:srgbClr val="FFFFFF"/>
                </a:solidFill>
              </a:rPr>
              <a:t>Amaziah</a:t>
            </a:r>
            <a:r>
              <a:rPr lang="en-US" sz="3200" b="1" spc="-1" dirty="0">
                <a:solidFill>
                  <a:srgbClr val="FFFFFF"/>
                </a:solidFill>
              </a:rPr>
              <a:t> king of Judah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#17) 15:27 When did </a:t>
            </a:r>
            <a:r>
              <a:rPr lang="en-US" sz="3200" b="1" spc="-1" dirty="0" err="1">
                <a:solidFill>
                  <a:srgbClr val="FFFFFF"/>
                </a:solidFill>
              </a:rPr>
              <a:t>Pekah</a:t>
            </a:r>
            <a:r>
              <a:rPr lang="en-US" sz="3200" b="1" spc="-1" dirty="0">
                <a:solidFill>
                  <a:srgbClr val="FFFFFF"/>
                </a:solidFill>
              </a:rPr>
              <a:t> the son of </a:t>
            </a:r>
            <a:r>
              <a:rPr lang="en-US" sz="3200" b="1" spc="-1" dirty="0" err="1">
                <a:solidFill>
                  <a:srgbClr val="FFFFFF"/>
                </a:solidFill>
              </a:rPr>
              <a:t>Remaliah</a:t>
            </a:r>
            <a:r>
              <a:rPr lang="en-US" sz="3200" b="1" spc="-1" dirty="0">
                <a:solidFill>
                  <a:srgbClr val="FFFFFF"/>
                </a:solidFill>
              </a:rPr>
              <a:t> become king over Israel in Samaria?</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in </a:t>
            </a:r>
            <a:r>
              <a:rPr lang="en-US" sz="3200" b="1" spc="-1" dirty="0">
                <a:solidFill>
                  <a:srgbClr val="FFFFFF"/>
                </a:solidFill>
              </a:rPr>
              <a:t>the fifty-second year of </a:t>
            </a:r>
            <a:r>
              <a:rPr lang="en-US" sz="3200" b="1" spc="-1" dirty="0" err="1">
                <a:solidFill>
                  <a:srgbClr val="FFFFFF"/>
                </a:solidFill>
              </a:rPr>
              <a:t>Azariah</a:t>
            </a:r>
            <a:r>
              <a:rPr lang="en-US" sz="3200" b="1" spc="-1" dirty="0">
                <a:solidFill>
                  <a:srgbClr val="FFFFFF"/>
                </a:solidFill>
              </a:rPr>
              <a:t> king of Judah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in </a:t>
            </a:r>
            <a:r>
              <a:rPr lang="en-US" sz="3200" b="1" spc="-1" dirty="0">
                <a:solidFill>
                  <a:srgbClr val="FFFFFF"/>
                </a:solidFill>
              </a:rPr>
              <a:t>the fifty-second year of Ahab king of Judah </a:t>
            </a:r>
            <a:endParaRPr lang="en-US" sz="3200" b="1" spc="-1" dirty="0">
              <a:solidFill>
                <a:srgbClr val="FFFFFF"/>
              </a:solidFill>
            </a:endParaRPr>
          </a:p>
        </p:txBody>
      </p:sp>
    </p:spTree>
    <p:extLst>
      <p:ext uri="{BB962C8B-B14F-4D97-AF65-F5344CB8AC3E}">
        <p14:creationId xmlns:p14="http://schemas.microsoft.com/office/powerpoint/2010/main" val="75040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dirty="0">
                <a:solidFill>
                  <a:srgbClr val="FFFFFF"/>
                </a:solidFill>
                <a:latin typeface="Arial"/>
                <a:ea typeface="DejaVu Sans"/>
              </a:rPr>
              <a:t>#18</a:t>
            </a:r>
            <a:endParaRPr lang="en-US" sz="6600" spc="-1" dirty="0">
              <a:latin typeface="Arial"/>
            </a:endParaRPr>
          </a:p>
        </p:txBody>
      </p:sp>
    </p:spTree>
    <p:extLst>
      <p:ext uri="{BB962C8B-B14F-4D97-AF65-F5344CB8AC3E}">
        <p14:creationId xmlns:p14="http://schemas.microsoft.com/office/powerpoint/2010/main" val="391830185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Elijah </a:t>
            </a:r>
            <a:r>
              <a:rPr lang="en-US" sz="3200" b="1" spc="-1" dirty="0">
                <a:solidFill>
                  <a:srgbClr val="FFFFFF"/>
                </a:solidFill>
              </a:rPr>
              <a:t>the prophet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#18) 16:11-12 When the king came back from Damascus he made offerings on the altar that had been built by?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Urijah </a:t>
            </a:r>
            <a:r>
              <a:rPr lang="en-US" sz="3200" b="1" spc="-1" dirty="0">
                <a:solidFill>
                  <a:srgbClr val="FFFFFF"/>
                </a:solidFill>
              </a:rPr>
              <a:t>the priest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Elisha </a:t>
            </a:r>
            <a:r>
              <a:rPr lang="en-US" sz="3200" b="1" spc="-1" dirty="0">
                <a:solidFill>
                  <a:srgbClr val="FFFFFF"/>
                </a:solidFill>
              </a:rPr>
              <a:t>the prophet </a:t>
            </a:r>
            <a:endParaRPr lang="en-US" sz="3200" b="1" spc="-1" dirty="0">
              <a:solidFill>
                <a:srgbClr val="FFFFFF"/>
              </a:solidFill>
            </a:endParaRPr>
          </a:p>
        </p:txBody>
      </p:sp>
    </p:spTree>
    <p:extLst>
      <p:ext uri="{BB962C8B-B14F-4D97-AF65-F5344CB8AC3E}">
        <p14:creationId xmlns:p14="http://schemas.microsoft.com/office/powerpoint/2010/main" val="1550109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#19</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on </a:t>
            </a:r>
            <a:r>
              <a:rPr lang="en-US" sz="3200" b="1" spc="-1" dirty="0">
                <a:solidFill>
                  <a:srgbClr val="FFFFFF"/>
                </a:solidFill>
              </a:rPr>
              <a:t>account of the king of Assyria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#19) 16:17-18 Why did King Ahaz remove the Sabbath pavilion which they had built in the temple?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on </a:t>
            </a:r>
            <a:r>
              <a:rPr lang="en-US" sz="3200" b="1" spc="-1" dirty="0">
                <a:solidFill>
                  <a:srgbClr val="FFFFFF"/>
                </a:solidFill>
              </a:rPr>
              <a:t>account of </a:t>
            </a:r>
            <a:r>
              <a:rPr lang="en-US" sz="3200" b="1" spc="-1" dirty="0" err="1">
                <a:solidFill>
                  <a:srgbClr val="FFFFFF"/>
                </a:solidFill>
              </a:rPr>
              <a:t>Hoshea</a:t>
            </a:r>
            <a:r>
              <a:rPr lang="en-US" sz="3200" b="1" spc="-1" dirty="0">
                <a:solidFill>
                  <a:srgbClr val="FFFFFF"/>
                </a:solidFill>
              </a:rPr>
              <a:t> the son of </a:t>
            </a:r>
            <a:r>
              <a:rPr lang="en-US" sz="3200" b="1" spc="-1" dirty="0" err="1">
                <a:solidFill>
                  <a:srgbClr val="FFFFFF"/>
                </a:solidFill>
              </a:rPr>
              <a:t>Elah</a:t>
            </a:r>
            <a:r>
              <a:rPr lang="en-US" sz="3200" b="1" spc="-1" dirty="0">
                <a:solidFill>
                  <a:srgbClr val="FFFFFF"/>
                </a:solidFill>
              </a:rPr>
              <a:t>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on </a:t>
            </a:r>
            <a:r>
              <a:rPr lang="en-US" sz="3200" b="1" spc="-1" dirty="0">
                <a:solidFill>
                  <a:srgbClr val="FFFFFF"/>
                </a:solidFill>
              </a:rPr>
              <a:t>account of the priest Urijah </a:t>
            </a:r>
            <a:endParaRPr lang="en-US" sz="3200" b="1" spc="-1" dirty="0">
              <a:solidFill>
                <a:srgbClr val="FFFFFF"/>
              </a:solidFill>
            </a:endParaRPr>
          </a:p>
        </p:txBody>
      </p:sp>
    </p:spTree>
    <p:extLst>
      <p:ext uri="{BB962C8B-B14F-4D97-AF65-F5344CB8AC3E}">
        <p14:creationId xmlns:p14="http://schemas.microsoft.com/office/powerpoint/2010/main" val="222758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#20</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800" b="1" spc="-1" dirty="0">
                <a:solidFill>
                  <a:srgbClr val="FFFFFF"/>
                </a:solidFill>
              </a:rPr>
              <a:t>killed the Moabites, burned their cities, filled their wells, burned their land</a:t>
            </a:r>
            <a:endParaRPr lang="en-US" sz="28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#2) 3:24 When Israel entered the land of the Moabites, what did they do?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800" b="1" spc="-1" dirty="0">
                <a:solidFill>
                  <a:srgbClr val="FFFFFF"/>
                </a:solidFill>
              </a:rPr>
              <a:t>killed the Moabites, destroyed their cities, threw stones on their land, stopped all their springs, and chopped down all the trees</a:t>
            </a:r>
            <a:endParaRPr lang="en-US" sz="28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800" b="1" spc="-1" dirty="0">
                <a:solidFill>
                  <a:srgbClr val="FFFFFF"/>
                </a:solidFill>
              </a:rPr>
              <a:t>killed the Moabites, took their cities, plundered their storehouses, and took their land</a:t>
            </a:r>
            <a:endParaRPr lang="en-US" sz="2800" b="1" spc="-1" dirty="0">
              <a:solidFill>
                <a:srgbClr val="FFFFFF"/>
              </a:solidFill>
            </a:endParaRPr>
          </a:p>
        </p:txBody>
      </p:sp>
    </p:spTree>
    <p:extLst>
      <p:ext uri="{BB962C8B-B14F-4D97-AF65-F5344CB8AC3E}">
        <p14:creationId xmlns:p14="http://schemas.microsoft.com/office/powerpoint/2010/main" val="9255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400" b="1" spc="-1" dirty="0" smtClean="0">
                <a:solidFill>
                  <a:srgbClr val="FFFFFF"/>
                </a:solidFill>
              </a:rPr>
              <a:t>they </a:t>
            </a:r>
            <a:r>
              <a:rPr lang="en-US" sz="2400" b="1" spc="-1" dirty="0">
                <a:solidFill>
                  <a:srgbClr val="FFFFFF"/>
                </a:solidFill>
              </a:rPr>
              <a:t>caused their sons and daughters to pass through the fire, they practiced witchcraft and did evil in the sight of the Lord </a:t>
            </a:r>
            <a:endParaRPr lang="en-US" sz="24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#20) 17:7-8 How did the children of Israel sin against the Lord their God, who had brought them up out of the land of Egypt?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400" b="1" spc="-1" dirty="0" smtClean="0">
                <a:solidFill>
                  <a:srgbClr val="FFFFFF"/>
                </a:solidFill>
              </a:rPr>
              <a:t>they </a:t>
            </a:r>
            <a:r>
              <a:rPr lang="en-US" sz="2400" b="1" spc="-1" dirty="0">
                <a:solidFill>
                  <a:srgbClr val="FFFFFF"/>
                </a:solidFill>
              </a:rPr>
              <a:t>had walked in the statues of the nations whom the Lord had cast out from before the children of Israel </a:t>
            </a:r>
            <a:endParaRPr lang="en-US" sz="24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400" b="1" spc="-1" dirty="0" smtClean="0">
                <a:solidFill>
                  <a:srgbClr val="FFFFFF"/>
                </a:solidFill>
              </a:rPr>
              <a:t>they </a:t>
            </a:r>
            <a:r>
              <a:rPr lang="en-US" sz="2400" b="1" spc="-1" dirty="0">
                <a:solidFill>
                  <a:srgbClr val="FFFFFF"/>
                </a:solidFill>
              </a:rPr>
              <a:t>tore down the altars, removed the high places and worshipped wooden images </a:t>
            </a:r>
            <a:endParaRPr lang="en-US" sz="2400" b="1" spc="-1" dirty="0">
              <a:solidFill>
                <a:srgbClr val="FFFFFF"/>
              </a:solidFill>
            </a:endParaRPr>
          </a:p>
        </p:txBody>
      </p:sp>
    </p:spTree>
    <p:extLst>
      <p:ext uri="{BB962C8B-B14F-4D97-AF65-F5344CB8AC3E}">
        <p14:creationId xmlns:p14="http://schemas.microsoft.com/office/powerpoint/2010/main" val="92534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#21</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they </a:t>
            </a:r>
            <a:r>
              <a:rPr lang="en-US" sz="3200" b="1" spc="-1" dirty="0">
                <a:solidFill>
                  <a:srgbClr val="FFFFFF"/>
                </a:solidFill>
              </a:rPr>
              <a:t>were defeated in battle by the Assyrians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#21) 17:16 What happened when the people left all the commandments of the Lord?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they </a:t>
            </a:r>
            <a:r>
              <a:rPr lang="en-US" sz="3200" b="1" spc="-1" dirty="0">
                <a:solidFill>
                  <a:srgbClr val="FFFFFF"/>
                </a:solidFill>
              </a:rPr>
              <a:t>were carried away into Babylon and made slaves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they </a:t>
            </a:r>
            <a:r>
              <a:rPr lang="en-US" sz="3200" b="1" spc="-1" dirty="0">
                <a:solidFill>
                  <a:srgbClr val="FFFFFF"/>
                </a:solidFill>
              </a:rPr>
              <a:t>made a molded image and two calves, made a wooden image and worshipped all the host of heaven and served Baal </a:t>
            </a:r>
            <a:endParaRPr lang="en-US" sz="3200" b="1" spc="-1" dirty="0">
              <a:solidFill>
                <a:srgbClr val="FFFFFF"/>
              </a:solidFill>
            </a:endParaRPr>
          </a:p>
        </p:txBody>
      </p:sp>
    </p:spTree>
    <p:extLst>
      <p:ext uri="{BB962C8B-B14F-4D97-AF65-F5344CB8AC3E}">
        <p14:creationId xmlns:p14="http://schemas.microsoft.com/office/powerpoint/2010/main" val="244687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#22</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prospered </a:t>
            </a:r>
            <a:r>
              <a:rPr lang="en-US" sz="3200" b="1" spc="-1" dirty="0">
                <a:solidFill>
                  <a:srgbClr val="FFFFFF"/>
                </a:solidFill>
              </a:rPr>
              <a:t>wherever he went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#22) 18:7 The Lord was with him so that he?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he </a:t>
            </a:r>
            <a:r>
              <a:rPr lang="en-US" sz="3200" b="1" spc="-1" dirty="0">
                <a:solidFill>
                  <a:srgbClr val="FFFFFF"/>
                </a:solidFill>
              </a:rPr>
              <a:t>made a covenant that would last forever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he </a:t>
            </a:r>
            <a:r>
              <a:rPr lang="en-US" sz="3200" b="1" spc="-1" dirty="0">
                <a:solidFill>
                  <a:srgbClr val="FFFFFF"/>
                </a:solidFill>
              </a:rPr>
              <a:t>defeated the army of Assyria </a:t>
            </a:r>
            <a:endParaRPr lang="en-US" sz="3200" b="1" spc="-1" dirty="0">
              <a:solidFill>
                <a:srgbClr val="FFFFFF"/>
              </a:solidFill>
            </a:endParaRPr>
          </a:p>
        </p:txBody>
      </p:sp>
    </p:spTree>
    <p:extLst>
      <p:ext uri="{BB962C8B-B14F-4D97-AF65-F5344CB8AC3E}">
        <p14:creationId xmlns:p14="http://schemas.microsoft.com/office/powerpoint/2010/main" val="4379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#23</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because </a:t>
            </a:r>
            <a:r>
              <a:rPr lang="en-US" sz="3200" b="1" spc="-1" dirty="0">
                <a:solidFill>
                  <a:srgbClr val="FFFFFF"/>
                </a:solidFill>
              </a:rPr>
              <a:t>they did not obey the voice of the Lord their God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#23) 18:11-12 Why did the king of Assyria carry Israel away captive and put them in </a:t>
            </a:r>
            <a:r>
              <a:rPr lang="en-US" sz="3200" b="1" spc="-1" dirty="0" err="1">
                <a:solidFill>
                  <a:srgbClr val="FFFFFF"/>
                </a:solidFill>
              </a:rPr>
              <a:t>Halah</a:t>
            </a:r>
            <a:r>
              <a:rPr lang="en-US" sz="3200" b="1" spc="-1" dirty="0">
                <a:solidFill>
                  <a:srgbClr val="FFFFFF"/>
                </a:solidFill>
              </a:rPr>
              <a:t> and by the </a:t>
            </a:r>
            <a:r>
              <a:rPr lang="en-US" sz="3200" b="1" spc="-1" dirty="0" err="1">
                <a:solidFill>
                  <a:srgbClr val="FFFFFF"/>
                </a:solidFill>
              </a:rPr>
              <a:t>Habor</a:t>
            </a:r>
            <a:r>
              <a:rPr lang="en-US" sz="3200" b="1" spc="-1" dirty="0">
                <a:solidFill>
                  <a:srgbClr val="FFFFFF"/>
                </a:solidFill>
              </a:rPr>
              <a:t>?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they </a:t>
            </a:r>
            <a:r>
              <a:rPr lang="en-US" sz="3200" b="1" spc="-1" dirty="0">
                <a:solidFill>
                  <a:srgbClr val="FFFFFF"/>
                </a:solidFill>
              </a:rPr>
              <a:t>outnumbered the army of Israel by 10,000 men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the </a:t>
            </a:r>
            <a:r>
              <a:rPr lang="en-US" sz="3200" b="1" spc="-1" dirty="0">
                <a:solidFill>
                  <a:srgbClr val="FFFFFF"/>
                </a:solidFill>
              </a:rPr>
              <a:t>king of Assyria spoke of having plans and power for war that were not mere words </a:t>
            </a:r>
            <a:endParaRPr lang="en-US" sz="3200" b="1" spc="-1" dirty="0">
              <a:solidFill>
                <a:srgbClr val="FFFFFF"/>
              </a:solidFill>
            </a:endParaRPr>
          </a:p>
        </p:txBody>
      </p:sp>
    </p:spTree>
    <p:extLst>
      <p:ext uri="{BB962C8B-B14F-4D97-AF65-F5344CB8AC3E}">
        <p14:creationId xmlns:p14="http://schemas.microsoft.com/office/powerpoint/2010/main" val="270497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#24</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do </a:t>
            </a:r>
            <a:r>
              <a:rPr lang="en-US" sz="3200" b="1" spc="-1" dirty="0">
                <a:solidFill>
                  <a:srgbClr val="FFFFFF"/>
                </a:solidFill>
              </a:rPr>
              <a:t>not move or make noise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#24) 18::36 The people held their peace and answered him not a word; for the king's commandment was?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do </a:t>
            </a:r>
            <a:r>
              <a:rPr lang="en-US" sz="3200" b="1" spc="-1" dirty="0">
                <a:solidFill>
                  <a:srgbClr val="FFFFFF"/>
                </a:solidFill>
              </a:rPr>
              <a:t>not answer him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do </a:t>
            </a:r>
            <a:r>
              <a:rPr lang="en-US" sz="3200" b="1" spc="-1" dirty="0">
                <a:solidFill>
                  <a:srgbClr val="FFFFFF"/>
                </a:solidFill>
              </a:rPr>
              <a:t>not make a sound </a:t>
            </a:r>
            <a:endParaRPr lang="en-US" sz="3200" b="1" spc="-1" dirty="0">
              <a:solidFill>
                <a:srgbClr val="FFFFFF"/>
              </a:solidFill>
            </a:endParaRPr>
          </a:p>
        </p:txBody>
      </p:sp>
    </p:spTree>
    <p:extLst>
      <p:ext uri="{BB962C8B-B14F-4D97-AF65-F5344CB8AC3E}">
        <p14:creationId xmlns:p14="http://schemas.microsoft.com/office/powerpoint/2010/main" val="283266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dirty="0">
                <a:solidFill>
                  <a:srgbClr val="FFFFFF"/>
                </a:solidFill>
                <a:latin typeface="Arial"/>
                <a:ea typeface="DejaVu Sans"/>
              </a:rPr>
              <a:t>#25</a:t>
            </a:r>
            <a:endParaRPr lang="en-US" sz="6600" spc="-1" dirty="0">
              <a:latin typeface="Arial"/>
            </a:endParaRPr>
          </a:p>
        </p:txBody>
      </p:sp>
    </p:spTree>
    <p:extLst>
      <p:ext uri="{BB962C8B-B14F-4D97-AF65-F5344CB8AC3E}">
        <p14:creationId xmlns:p14="http://schemas.microsoft.com/office/powerpoint/2010/main" val="29510656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#3</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you </a:t>
            </a:r>
            <a:r>
              <a:rPr lang="en-US" sz="3200" b="1" spc="-1" dirty="0">
                <a:solidFill>
                  <a:srgbClr val="FFFFFF"/>
                </a:solidFill>
              </a:rPr>
              <a:t>shall eat of your own vine and everyone of his fig tree and drink water from his own cistern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#25) 19:29 What sign was given to them?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your </a:t>
            </a:r>
            <a:r>
              <a:rPr lang="en-US" sz="3200" b="1" spc="-1" dirty="0">
                <a:solidFill>
                  <a:srgbClr val="FFFFFF"/>
                </a:solidFill>
              </a:rPr>
              <a:t>shadow shall go forward 10 degrees or go back 10 degrees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smtClean="0">
                <a:solidFill>
                  <a:srgbClr val="FFFFFF"/>
                </a:solidFill>
              </a:rPr>
              <a:t>you </a:t>
            </a:r>
            <a:r>
              <a:rPr lang="en-US" sz="3200" b="1" spc="-1" dirty="0">
                <a:solidFill>
                  <a:srgbClr val="FFFFFF"/>
                </a:solidFill>
              </a:rPr>
              <a:t>shall eat this year such as grows of itself </a:t>
            </a:r>
            <a:endParaRPr lang="en-US" sz="3200" b="1" spc="-1" dirty="0">
              <a:solidFill>
                <a:srgbClr val="FFFFFF"/>
              </a:solidFill>
            </a:endParaRPr>
          </a:p>
        </p:txBody>
      </p:sp>
    </p:spTree>
    <p:extLst>
      <p:ext uri="{BB962C8B-B14F-4D97-AF65-F5344CB8AC3E}">
        <p14:creationId xmlns:p14="http://schemas.microsoft.com/office/powerpoint/2010/main" val="251345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3322740" y="1556211"/>
            <a:ext cx="5546520" cy="3474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9600" b="1" spc="-1" dirty="0">
                <a:solidFill>
                  <a:srgbClr val="FFFFFF"/>
                </a:solidFill>
                <a:latin typeface="Arial"/>
                <a:ea typeface="DejaVu Sans"/>
              </a:rPr>
              <a:t>End of Round</a:t>
            </a:r>
            <a:endParaRPr lang="en-US" sz="9600" spc="-1" dirty="0">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400" b="1" spc="-1" dirty="0">
                <a:solidFill>
                  <a:srgbClr val="FFFFFF"/>
                </a:solidFill>
              </a:rPr>
              <a:t>borrow vessels from your neighbors, both empty and full of oil, bring  them to the house and shut the doors and pour the full ones into the empty vessels </a:t>
            </a:r>
            <a:endParaRPr lang="en-US" sz="24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#3) 4:3-6 What was the woman told by Elisha to do?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400" b="1" spc="-1" dirty="0">
                <a:solidFill>
                  <a:srgbClr val="FFFFFF"/>
                </a:solidFill>
              </a:rPr>
              <a:t>borrow vessels from your neighbors, not just a few, and go into the house and shut the doors and pour the full ones into the empty vessels </a:t>
            </a:r>
            <a:endParaRPr lang="en-US" sz="24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400" b="1" spc="-1" dirty="0">
                <a:solidFill>
                  <a:srgbClr val="FFFFFF"/>
                </a:solidFill>
              </a:rPr>
              <a:t>borrow vessels from everywhere, not just a few, bring them in and shut the door behind you, pour your jar of oil in them and set aside the full ones </a:t>
            </a:r>
            <a:endParaRPr lang="en-US" sz="2400" b="1" spc="-1" dirty="0">
              <a:solidFill>
                <a:srgbClr val="FFFFFF"/>
              </a:solidFill>
            </a:endParaRPr>
          </a:p>
        </p:txBody>
      </p:sp>
    </p:spTree>
    <p:extLst>
      <p:ext uri="{BB962C8B-B14F-4D97-AF65-F5344CB8AC3E}">
        <p14:creationId xmlns:p14="http://schemas.microsoft.com/office/powerpoint/2010/main" val="774850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#4</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3"/>
          <p:cNvSpPr/>
          <p:nvPr/>
        </p:nvSpPr>
        <p:spPr>
          <a:xfrm>
            <a:off x="1504096" y="34755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Mt. Carmel </a:t>
            </a:r>
            <a:endParaRPr lang="en-US" sz="3200" b="1" spc="-1" dirty="0">
              <a:solidFill>
                <a:srgbClr val="FFFFFF"/>
              </a:solidFill>
            </a:endParaRPr>
          </a:p>
        </p:txBody>
      </p:sp>
      <p:sp>
        <p:nvSpPr>
          <p:cNvPr id="10" name="CustomShape 3"/>
          <p:cNvSpPr/>
          <p:nvPr/>
        </p:nvSpPr>
        <p:spPr>
          <a:xfrm>
            <a:off x="361950" y="675179"/>
            <a:ext cx="11468099" cy="139174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#4) 4:17-24 When the woman, who had conceived a son, that Elisha had promised, had her son brought to her she sent for the man of God who was at? </a:t>
            </a:r>
            <a:endParaRPr lang="en-US" sz="3200" b="1" spc="-1" dirty="0">
              <a:solidFill>
                <a:srgbClr val="FFFFFF"/>
              </a:solidFill>
            </a:endParaRPr>
          </a:p>
        </p:txBody>
      </p:sp>
      <p:sp>
        <p:nvSpPr>
          <p:cNvPr id="6" name="CustomShape 3"/>
          <p:cNvSpPr/>
          <p:nvPr/>
        </p:nvSpPr>
        <p:spPr>
          <a:xfrm>
            <a:off x="1513621" y="4780455"/>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Mt. Nebo </a:t>
            </a:r>
            <a:endParaRPr lang="en-US" sz="3200" b="1" spc="-1" dirty="0">
              <a:solidFill>
                <a:srgbClr val="FFFFFF"/>
              </a:solidFill>
            </a:endParaRPr>
          </a:p>
        </p:txBody>
      </p:sp>
      <p:sp>
        <p:nvSpPr>
          <p:cNvPr id="11" name="CustomShape 3"/>
          <p:cNvSpPr/>
          <p:nvPr/>
        </p:nvSpPr>
        <p:spPr>
          <a:xfrm>
            <a:off x="1504096" y="2180130"/>
            <a:ext cx="10335478" cy="11440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1" spc="-1" dirty="0">
                <a:solidFill>
                  <a:srgbClr val="FFFFFF"/>
                </a:solidFill>
              </a:rPr>
              <a:t>Mt. Sinai </a:t>
            </a:r>
            <a:endParaRPr lang="en-US" sz="3200" b="1" spc="-1" dirty="0">
              <a:solidFill>
                <a:srgbClr val="FFFFFF"/>
              </a:solidFill>
            </a:endParaRPr>
          </a:p>
        </p:txBody>
      </p:sp>
    </p:spTree>
    <p:extLst>
      <p:ext uri="{BB962C8B-B14F-4D97-AF65-F5344CB8AC3E}">
        <p14:creationId xmlns:p14="http://schemas.microsoft.com/office/powerpoint/2010/main" val="306177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ustomShape 1"/>
          <p:cNvSpPr/>
          <p:nvPr/>
        </p:nvSpPr>
        <p:spPr>
          <a:xfrm>
            <a:off x="5562480" y="2514600"/>
            <a:ext cx="1904040" cy="109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6600" b="1" spc="-1">
                <a:solidFill>
                  <a:srgbClr val="FFFFFF"/>
                </a:solidFill>
                <a:latin typeface="Arial"/>
                <a:ea typeface="DejaVu Sans"/>
              </a:rPr>
              <a:t>#5</a:t>
            </a:r>
            <a:endParaRPr lang="en-US" sz="6600"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Grunge Texture">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1070</TotalTime>
  <Words>1484</Words>
  <Application>Microsoft Office PowerPoint</Application>
  <PresentationFormat>Widescreen</PresentationFormat>
  <Paragraphs>128</Paragraphs>
  <Slides>51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51</vt:i4>
      </vt:variant>
    </vt:vector>
  </HeadingPairs>
  <TitlesOfParts>
    <vt:vector size="57" baseType="lpstr">
      <vt:lpstr>Arial</vt:lpstr>
      <vt:lpstr>Calibri</vt:lpstr>
      <vt:lpstr>DejaVu Sans</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Jason Hart</dc:creator>
  <dc:description/>
  <cp:lastModifiedBy>Kevin.Rush</cp:lastModifiedBy>
  <cp:revision>182</cp:revision>
  <dcterms:created xsi:type="dcterms:W3CDTF">2006-09-08T00:28:24Z</dcterms:created>
  <dcterms:modified xsi:type="dcterms:W3CDTF">2020-08-11T13:36:52Z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Company">
    <vt:lpwstr>Church of Christ</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vt:i4>
  </property>
  <property fmtid="{D5CDD505-2E9C-101B-9397-08002B2CF9AE}" pid="9" name="PresentationFormat">
    <vt:lpwstr>On-screen Show (4:3)</vt:lpwstr>
  </property>
  <property fmtid="{D5CDD505-2E9C-101B-9397-08002B2CF9AE}" pid="10" name="ScaleCrop">
    <vt:bool>false</vt:bool>
  </property>
  <property fmtid="{D5CDD505-2E9C-101B-9397-08002B2CF9AE}" pid="11" name="ShareDoc">
    <vt:bool>false</vt:bool>
  </property>
  <property fmtid="{D5CDD505-2E9C-101B-9397-08002B2CF9AE}" pid="12" name="Slides">
    <vt:i4>51</vt:i4>
  </property>
</Properties>
</file>