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53"/>
  </p:handoutMasterIdLst>
  <p:sldIdLst>
    <p:sldId id="256" r:id="rId2"/>
    <p:sldId id="328" r:id="rId3"/>
    <p:sldId id="258" r:id="rId4"/>
    <p:sldId id="348" r:id="rId5"/>
    <p:sldId id="260" r:id="rId6"/>
    <p:sldId id="347" r:id="rId7"/>
    <p:sldId id="262" r:id="rId8"/>
    <p:sldId id="346" r:id="rId9"/>
    <p:sldId id="264" r:id="rId10"/>
    <p:sldId id="345" r:id="rId11"/>
    <p:sldId id="266" r:id="rId12"/>
    <p:sldId id="344" r:id="rId13"/>
    <p:sldId id="268" r:id="rId14"/>
    <p:sldId id="343" r:id="rId15"/>
    <p:sldId id="270" r:id="rId16"/>
    <p:sldId id="342" r:id="rId17"/>
    <p:sldId id="272" r:id="rId18"/>
    <p:sldId id="341" r:id="rId19"/>
    <p:sldId id="274" r:id="rId20"/>
    <p:sldId id="340" r:id="rId21"/>
    <p:sldId id="276" r:id="rId22"/>
    <p:sldId id="320" r:id="rId23"/>
    <p:sldId id="278" r:id="rId24"/>
    <p:sldId id="330" r:id="rId25"/>
    <p:sldId id="280" r:id="rId26"/>
    <p:sldId id="329" r:id="rId27"/>
    <p:sldId id="282" r:id="rId28"/>
    <p:sldId id="339" r:id="rId29"/>
    <p:sldId id="331" r:id="rId30"/>
    <p:sldId id="338" r:id="rId31"/>
    <p:sldId id="332" r:id="rId32"/>
    <p:sldId id="337" r:id="rId33"/>
    <p:sldId id="334" r:id="rId34"/>
    <p:sldId id="336" r:id="rId35"/>
    <p:sldId id="333" r:id="rId36"/>
    <p:sldId id="335" r:id="rId37"/>
    <p:sldId id="292" r:id="rId38"/>
    <p:sldId id="327" r:id="rId39"/>
    <p:sldId id="294" r:id="rId40"/>
    <p:sldId id="326" r:id="rId41"/>
    <p:sldId id="296" r:id="rId42"/>
    <p:sldId id="325" r:id="rId43"/>
    <p:sldId id="298" r:id="rId44"/>
    <p:sldId id="324" r:id="rId45"/>
    <p:sldId id="300" r:id="rId46"/>
    <p:sldId id="323" r:id="rId47"/>
    <p:sldId id="302" r:id="rId48"/>
    <p:sldId id="322" r:id="rId49"/>
    <p:sldId id="318" r:id="rId50"/>
    <p:sldId id="321" r:id="rId51"/>
    <p:sldId id="30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00" autoAdjust="0"/>
    <p:restoredTop sz="86421" autoAdjust="0"/>
  </p:normalViewPr>
  <p:slideViewPr>
    <p:cSldViewPr snapToGrid="0">
      <p:cViewPr varScale="1">
        <p:scale>
          <a:sx n="100" d="100"/>
          <a:sy n="100" d="100"/>
        </p:scale>
        <p:origin x="504" y="-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105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0A50B-1F3C-4A45-BF3E-D3BA064ECC35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812B6-104D-42BB-8F2B-02869188A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43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2"/>
          <p:cNvSpPr/>
          <p:nvPr/>
        </p:nvSpPr>
        <p:spPr>
          <a:xfrm>
            <a:off x="9975103" y="292539"/>
            <a:ext cx="189504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Round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09600" y="358907"/>
            <a:ext cx="1097232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 dirty="0">
                <a:latin typeface="Arial"/>
              </a:rPr>
              <a:t>Click to edit the title text format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Seventh Outline Level</a:t>
            </a:r>
          </a:p>
        </p:txBody>
      </p:sp>
      <p:sp>
        <p:nvSpPr>
          <p:cNvPr id="12" name="CustomShape 10">
            <a:extLst>
              <a:ext uri="{FF2B5EF4-FFF2-40B4-BE49-F238E27FC236}">
                <a16:creationId xmlns="" xmlns:a16="http://schemas.microsoft.com/office/drawing/2014/main" id="{51BA51CE-4BF7-4726-822B-E7E0B8703639}"/>
              </a:ext>
            </a:extLst>
          </p:cNvPr>
          <p:cNvSpPr/>
          <p:nvPr userDrawn="1"/>
        </p:nvSpPr>
        <p:spPr>
          <a:xfrm>
            <a:off x="612472" y="5091840"/>
            <a:ext cx="510935" cy="502920"/>
          </a:xfrm>
          <a:prstGeom prst="ellipse">
            <a:avLst/>
          </a:prstGeom>
          <a:solidFill>
            <a:srgbClr val="FFFF00"/>
          </a:solidFill>
          <a:ln w="381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8">
            <a:extLst>
              <a:ext uri="{FF2B5EF4-FFF2-40B4-BE49-F238E27FC236}">
                <a16:creationId xmlns="" xmlns:a16="http://schemas.microsoft.com/office/drawing/2014/main" id="{47A1B115-0D83-42D0-A235-D9608D30520B}"/>
              </a:ext>
            </a:extLst>
          </p:cNvPr>
          <p:cNvSpPr/>
          <p:nvPr userDrawn="1"/>
        </p:nvSpPr>
        <p:spPr>
          <a:xfrm>
            <a:off x="612469" y="3809160"/>
            <a:ext cx="510938" cy="506160"/>
          </a:xfrm>
          <a:prstGeom prst="ellipse">
            <a:avLst/>
          </a:prstGeom>
          <a:solidFill>
            <a:srgbClr val="8A2BE2"/>
          </a:solidFill>
          <a:ln w="381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6">
            <a:extLst>
              <a:ext uri="{FF2B5EF4-FFF2-40B4-BE49-F238E27FC236}">
                <a16:creationId xmlns="" xmlns:a16="http://schemas.microsoft.com/office/drawing/2014/main" id="{549B4A23-B8D7-4956-AB9D-B9D8137CF471}"/>
              </a:ext>
            </a:extLst>
          </p:cNvPr>
          <p:cNvSpPr/>
          <p:nvPr userDrawn="1"/>
        </p:nvSpPr>
        <p:spPr>
          <a:xfrm>
            <a:off x="612473" y="2568767"/>
            <a:ext cx="510934" cy="506160"/>
          </a:xfrm>
          <a:prstGeom prst="ellipse">
            <a:avLst/>
          </a:prstGeom>
          <a:solidFill>
            <a:srgbClr val="FF0000"/>
          </a:solidFill>
          <a:ln w="381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5">
            <a:extLst>
              <a:ext uri="{FF2B5EF4-FFF2-40B4-BE49-F238E27FC236}">
                <a16:creationId xmlns="" xmlns:a16="http://schemas.microsoft.com/office/drawing/2014/main" id="{CFC914F0-00E2-4996-AF64-4E3FC70D015E}"/>
              </a:ext>
            </a:extLst>
          </p:cNvPr>
          <p:cNvSpPr/>
          <p:nvPr userDrawn="1"/>
        </p:nvSpPr>
        <p:spPr>
          <a:xfrm>
            <a:off x="628727" y="2516681"/>
            <a:ext cx="670560" cy="50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DejaVu Sans"/>
              </a:rPr>
              <a:t>A</a:t>
            </a:r>
            <a:endParaRPr lang="en-US" sz="32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6" name="CustomShape 7">
            <a:extLst>
              <a:ext uri="{FF2B5EF4-FFF2-40B4-BE49-F238E27FC236}">
                <a16:creationId xmlns="" xmlns:a16="http://schemas.microsoft.com/office/drawing/2014/main" id="{52DB6997-9015-4150-858C-504C66D550F1}"/>
              </a:ext>
            </a:extLst>
          </p:cNvPr>
          <p:cNvSpPr/>
          <p:nvPr userDrawn="1"/>
        </p:nvSpPr>
        <p:spPr>
          <a:xfrm>
            <a:off x="632632" y="3752378"/>
            <a:ext cx="569151" cy="5061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DejaVu Sans"/>
              </a:rPr>
              <a:t>B</a:t>
            </a:r>
            <a:endParaRPr lang="en-US" sz="32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7" name="CustomShape 9">
            <a:extLst>
              <a:ext uri="{FF2B5EF4-FFF2-40B4-BE49-F238E27FC236}">
                <a16:creationId xmlns="" xmlns:a16="http://schemas.microsoft.com/office/drawing/2014/main" id="{B70B6139-6F85-4DAE-A402-5C65D171EF77}"/>
              </a:ext>
            </a:extLst>
          </p:cNvPr>
          <p:cNvSpPr/>
          <p:nvPr userDrawn="1"/>
        </p:nvSpPr>
        <p:spPr>
          <a:xfrm>
            <a:off x="628727" y="5054760"/>
            <a:ext cx="670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DejaVu Sans"/>
              </a:rPr>
              <a:t>C</a:t>
            </a:r>
            <a:endParaRPr lang="en-US" sz="32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8" name="CustomShape 1"/>
          <p:cNvSpPr/>
          <p:nvPr userDrawn="1"/>
        </p:nvSpPr>
        <p:spPr>
          <a:xfrm>
            <a:off x="0" y="192586"/>
            <a:ext cx="1219200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Bible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Bowl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2020</a:t>
            </a:r>
            <a:endParaRPr lang="en-US" sz="1100" b="0" strike="noStrike" spc="-1" dirty="0">
              <a:latin typeface="Arial"/>
            </a:endParaRPr>
          </a:p>
        </p:txBody>
      </p:sp>
      <p:sp>
        <p:nvSpPr>
          <p:cNvPr id="19" name="CustomShape 1"/>
          <p:cNvSpPr/>
          <p:nvPr userDrawn="1"/>
        </p:nvSpPr>
        <p:spPr>
          <a:xfrm>
            <a:off x="2168434" y="6083963"/>
            <a:ext cx="9701709" cy="639054"/>
          </a:xfrm>
          <a:prstGeom prst="rect">
            <a:avLst/>
          </a:prstGeom>
          <a:solidFill>
            <a:srgbClr val="4046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Virtual</a:t>
            </a:r>
            <a:r>
              <a:rPr lang="en-US" sz="4000" b="1" strike="noStrike" spc="-1" baseline="0" dirty="0" smtClean="0">
                <a:solidFill>
                  <a:srgbClr val="FFFFFF"/>
                </a:solidFill>
                <a:latin typeface="Arial"/>
                <a:ea typeface="DejaVu Sans"/>
              </a:rPr>
              <a:t> Edition		</a:t>
            </a:r>
            <a:endParaRPr lang="en-US" sz="4000" b="0" strike="noStrike" spc="-1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FFFFFF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23146" y="3475530"/>
            <a:ext cx="1032595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2 female bears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13621" y="4761405"/>
            <a:ext cx="1032595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2 female lions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04096" y="2246805"/>
            <a:ext cx="1032595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2 male bears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42900" y="675179"/>
            <a:ext cx="1150619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#5) 2:24 42 of the youths were mauled by? </a:t>
            </a:r>
          </a:p>
        </p:txBody>
      </p:sp>
    </p:spTree>
    <p:extLst>
      <p:ext uri="{BB962C8B-B14F-4D97-AF65-F5344CB8AC3E}">
        <p14:creationId xmlns:p14="http://schemas.microsoft.com/office/powerpoint/2010/main" val="377584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#6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51721" y="3475530"/>
            <a:ext cx="103164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the hand of the Lord came upon him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42196" y="4761405"/>
            <a:ext cx="103164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the battle stopped and the people danced and praised God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32671" y="2246805"/>
            <a:ext cx="103164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the battle stopped and there was quiet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42900" y="675179"/>
            <a:ext cx="1152524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#6) 3:15 What happened when the musician played? </a:t>
            </a:r>
          </a:p>
        </p:txBody>
      </p:sp>
    </p:spTree>
    <p:extLst>
      <p:ext uri="{BB962C8B-B14F-4D97-AF65-F5344CB8AC3E}">
        <p14:creationId xmlns:p14="http://schemas.microsoft.com/office/powerpoint/2010/main" val="9296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#7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475521" y="3475530"/>
            <a:ext cx="1037357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man of God, there is not enough stew to feed the sons of the prophets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465996" y="4761405"/>
            <a:ext cx="1037357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man of God, why should we eat this stew when there is a famine in the land and the poor have need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456471" y="2246805"/>
            <a:ext cx="1037357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man of God, there is death in the pot and they could not eat it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0" y="675179"/>
            <a:ext cx="1148714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#7) 4:40 When they served the men, the pot of stew, they cried out and said? </a:t>
            </a:r>
          </a:p>
        </p:txBody>
      </p:sp>
    </p:spTree>
    <p:extLst>
      <p:ext uri="{BB962C8B-B14F-4D97-AF65-F5344CB8AC3E}">
        <p14:creationId xmlns:p14="http://schemas.microsoft.com/office/powerpoint/2010/main" val="231181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#8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51721" y="3475530"/>
            <a:ext cx="102973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could the man of God not make me clean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42196" y="4761405"/>
            <a:ext cx="102973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are not a burnt offering or sacrifice better than water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32671" y="2246805"/>
            <a:ext cx="102973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could I not wash in them and be clean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52425" y="675179"/>
            <a:ext cx="11496675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 #8) 5:12 </a:t>
            </a:r>
            <a:r>
              <a:rPr lang="en-US" sz="3200" b="1" spc="-1" dirty="0" err="1">
                <a:solidFill>
                  <a:srgbClr val="FFFFFF"/>
                </a:solidFill>
              </a:rPr>
              <a:t>Naaman</a:t>
            </a:r>
            <a:r>
              <a:rPr lang="en-US" sz="3200" b="1" spc="-1" dirty="0">
                <a:solidFill>
                  <a:srgbClr val="FFFFFF"/>
                </a:solidFill>
              </a:rPr>
              <a:t> said, are not the </a:t>
            </a:r>
            <a:r>
              <a:rPr lang="en-US" sz="3200" b="1" spc="-1" dirty="0" err="1">
                <a:solidFill>
                  <a:srgbClr val="FFFFFF"/>
                </a:solidFill>
              </a:rPr>
              <a:t>Abanah</a:t>
            </a:r>
            <a:r>
              <a:rPr lang="en-US" sz="3200" b="1" spc="-1" dirty="0">
                <a:solidFill>
                  <a:srgbClr val="FFFFFF"/>
                </a:solidFill>
              </a:rPr>
              <a:t> and the </a:t>
            </a:r>
            <a:r>
              <a:rPr lang="en-US" sz="3200" b="1" spc="-1" dirty="0" err="1">
                <a:solidFill>
                  <a:srgbClr val="FFFFFF"/>
                </a:solidFill>
              </a:rPr>
              <a:t>Pharpar</a:t>
            </a:r>
            <a:r>
              <a:rPr lang="en-US" sz="3200" b="1" spc="-1" dirty="0">
                <a:solidFill>
                  <a:srgbClr val="FFFFFF"/>
                </a:solidFill>
              </a:rPr>
              <a:t>, the rivers of Damascus better than all the waters of Israel? </a:t>
            </a:r>
          </a:p>
        </p:txBody>
      </p:sp>
    </p:spTree>
    <p:extLst>
      <p:ext uri="{BB962C8B-B14F-4D97-AF65-F5344CB8AC3E}">
        <p14:creationId xmlns:p14="http://schemas.microsoft.com/office/powerpoint/2010/main" val="4949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#9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04096" y="3475530"/>
            <a:ext cx="103354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cut off a stick and threw it in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494571" y="4761405"/>
            <a:ext cx="103354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beat the water with his cloak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485046" y="2246805"/>
            <a:ext cx="103354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put his hand in the water and called to God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52425" y="675179"/>
            <a:ext cx="11487150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#9) 6:6-7 What did the man of God do to cause the iron to float? </a:t>
            </a:r>
          </a:p>
        </p:txBody>
      </p:sp>
    </p:spTree>
    <p:extLst>
      <p:ext uri="{BB962C8B-B14F-4D97-AF65-F5344CB8AC3E}">
        <p14:creationId xmlns:p14="http://schemas.microsoft.com/office/powerpoint/2010/main" val="150025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#10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70771" y="3475530"/>
            <a:ext cx="102783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fell off the balcony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61246" y="4761405"/>
            <a:ext cx="102783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fell down the stairs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51721" y="2246805"/>
            <a:ext cx="102783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fell through the lattice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71476" y="675179"/>
            <a:ext cx="11458574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#1) 1:2 How did </a:t>
            </a:r>
            <a:r>
              <a:rPr lang="en-US" sz="3200" b="1" spc="-1" dirty="0" err="1">
                <a:solidFill>
                  <a:srgbClr val="FFFFFF"/>
                </a:solidFill>
              </a:rPr>
              <a:t>Ahaziah</a:t>
            </a:r>
            <a:r>
              <a:rPr lang="en-US" sz="3200" b="1" spc="-1" dirty="0">
                <a:solidFill>
                  <a:srgbClr val="FFFFFF"/>
                </a:solidFill>
              </a:rPr>
              <a:t> injure himself when he was in his upper room in Samaria? </a:t>
            </a:r>
          </a:p>
        </p:txBody>
      </p:sp>
    </p:spTree>
    <p:extLst>
      <p:ext uri="{BB962C8B-B14F-4D97-AF65-F5344CB8AC3E}">
        <p14:creationId xmlns:p14="http://schemas.microsoft.com/office/powerpoint/2010/main" val="71456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61246" y="3475530"/>
            <a:ext cx="102688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It is like the driving of Jonathan the son of Asahel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51721" y="4761405"/>
            <a:ext cx="102688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It is like the driving of Jeroboam the son of </a:t>
            </a:r>
            <a:r>
              <a:rPr lang="en-US" sz="3200" b="1" spc="-1" dirty="0" err="1">
                <a:solidFill>
                  <a:srgbClr val="FFFFFF"/>
                </a:solidFill>
              </a:rPr>
              <a:t>Nebat</a:t>
            </a:r>
            <a:r>
              <a:rPr lang="en-US" sz="3200" b="1" spc="-1" dirty="0">
                <a:solidFill>
                  <a:srgbClr val="FFFFFF"/>
                </a:solidFill>
              </a:rPr>
              <a:t>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42196" y="2246805"/>
            <a:ext cx="102688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It is like the driving of Jehu the son of </a:t>
            </a:r>
            <a:r>
              <a:rPr lang="en-US" sz="3200" b="1" spc="-1" dirty="0" err="1">
                <a:solidFill>
                  <a:srgbClr val="FFFFFF"/>
                </a:solidFill>
              </a:rPr>
              <a:t>Nimshi</a:t>
            </a:r>
            <a:r>
              <a:rPr lang="en-US" sz="3200" b="1" spc="-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0" y="675179"/>
            <a:ext cx="1146809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#10) 9:20 What did the watchman report concerning the driver who drove furiously? </a:t>
            </a:r>
          </a:p>
        </p:txBody>
      </p:sp>
    </p:spTree>
    <p:extLst>
      <p:ext uri="{BB962C8B-B14F-4D97-AF65-F5344CB8AC3E}">
        <p14:creationId xmlns:p14="http://schemas.microsoft.com/office/powerpoint/2010/main" val="29649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#11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61246" y="3475530"/>
            <a:ext cx="1028785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acting exactly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51721" y="4761405"/>
            <a:ext cx="1028785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acting deceptively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42196" y="2246805"/>
            <a:ext cx="1028785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acting cautiously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0" y="675179"/>
            <a:ext cx="1148714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#11) 10:18-19 When Jehu told the people that Ahab served Baal a little, but Jehu will serve him much he was? </a:t>
            </a:r>
          </a:p>
        </p:txBody>
      </p:sp>
    </p:spTree>
    <p:extLst>
      <p:ext uri="{BB962C8B-B14F-4D97-AF65-F5344CB8AC3E}">
        <p14:creationId xmlns:p14="http://schemas.microsoft.com/office/powerpoint/2010/main" val="337315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#12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485046" y="3475530"/>
            <a:ext cx="103545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 err="1">
                <a:solidFill>
                  <a:srgbClr val="FFFFFF"/>
                </a:solidFill>
              </a:rPr>
              <a:t>Athaliah</a:t>
            </a:r>
            <a:r>
              <a:rPr lang="en-US" sz="3200" b="1" spc="-1" dirty="0">
                <a:solidFill>
                  <a:srgbClr val="FFFFFF"/>
                </a:solidFill>
              </a:rPr>
              <a:t> tore her clothes and cried out, "Treason, Treason"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475521" y="4761405"/>
            <a:ext cx="103545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 err="1">
                <a:solidFill>
                  <a:srgbClr val="FFFFFF"/>
                </a:solidFill>
              </a:rPr>
              <a:t>Athaliah</a:t>
            </a:r>
            <a:r>
              <a:rPr lang="en-US" sz="3200" b="1" spc="-1" dirty="0">
                <a:solidFill>
                  <a:srgbClr val="FFFFFF"/>
                </a:solidFill>
              </a:rPr>
              <a:t> tore her clothes and cried out, "Trouble, Trouble"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465996" y="2246805"/>
            <a:ext cx="103545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 err="1">
                <a:solidFill>
                  <a:srgbClr val="FFFFFF"/>
                </a:solidFill>
              </a:rPr>
              <a:t>Athaliah</a:t>
            </a:r>
            <a:r>
              <a:rPr lang="en-US" sz="3200" b="1" spc="-1" dirty="0">
                <a:solidFill>
                  <a:srgbClr val="FFFFFF"/>
                </a:solidFill>
              </a:rPr>
              <a:t> tore her clothes and cried out, "Treachery, Treachery"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1" y="675179"/>
            <a:ext cx="11477624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#12) 11:13-14 What did </a:t>
            </a:r>
            <a:r>
              <a:rPr lang="en-US" sz="3200" b="1" spc="-1" dirty="0" err="1">
                <a:solidFill>
                  <a:srgbClr val="FFFFFF"/>
                </a:solidFill>
              </a:rPr>
              <a:t>Athaliah</a:t>
            </a:r>
            <a:r>
              <a:rPr lang="en-US" sz="3200" b="1" spc="-1" dirty="0">
                <a:solidFill>
                  <a:srgbClr val="FFFFFF"/>
                </a:solidFill>
              </a:rPr>
              <a:t> do when she saw the king and all the people were rejoicing and blowing on trumpets? </a:t>
            </a:r>
          </a:p>
        </p:txBody>
      </p:sp>
    </p:spTree>
    <p:extLst>
      <p:ext uri="{BB962C8B-B14F-4D97-AF65-F5344CB8AC3E}">
        <p14:creationId xmlns:p14="http://schemas.microsoft.com/office/powerpoint/2010/main" val="352672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#13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42196" y="3475530"/>
            <a:ext cx="1032595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made them like the dust at threshing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32671" y="4761405"/>
            <a:ext cx="1032595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made them like sheep before wolves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23146" y="2246805"/>
            <a:ext cx="1032595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made them like lambs before the lion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52425" y="675179"/>
            <a:ext cx="11515725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#13) 13:7 What had the king of Syria done to the army of Israel? </a:t>
            </a:r>
          </a:p>
        </p:txBody>
      </p:sp>
    </p:spTree>
    <p:extLst>
      <p:ext uri="{BB962C8B-B14F-4D97-AF65-F5344CB8AC3E}">
        <p14:creationId xmlns:p14="http://schemas.microsoft.com/office/powerpoint/2010/main" val="19854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#14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61246" y="3475530"/>
            <a:ext cx="102688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struck the ground 1 time and stopped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51721" y="4761405"/>
            <a:ext cx="102688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struck 3 times and stopped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42196" y="2246805"/>
            <a:ext cx="102688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struck 2 times and went his way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0" y="675179"/>
            <a:ext cx="1146809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#14) 13:18 So he, Elisha said, take the arrow, strike the ground and he </a:t>
            </a:r>
          </a:p>
        </p:txBody>
      </p:sp>
    </p:spTree>
    <p:extLst>
      <p:ext uri="{BB962C8B-B14F-4D97-AF65-F5344CB8AC3E}">
        <p14:creationId xmlns:p14="http://schemas.microsoft.com/office/powerpoint/2010/main" val="26152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</a:t>
            </a: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15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29029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61246" y="3475530"/>
            <a:ext cx="102973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he was a leper until the day of his death and dwelt in an isolated house</a:t>
            </a:r>
            <a:endParaRPr lang="en-US" sz="28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51721" y="4761405"/>
            <a:ext cx="102973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he was a leper until the day of his death and reigned in the city of Samaria</a:t>
            </a:r>
            <a:endParaRPr lang="en-US" sz="28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42196" y="2246805"/>
            <a:ext cx="102973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he was a leper until the day of his death and reigned on his throne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1" y="675179"/>
            <a:ext cx="11496674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#15) 15:5 When the Lord struck the king, what happened to him? </a:t>
            </a:r>
          </a:p>
        </p:txBody>
      </p:sp>
    </p:spTree>
    <p:extLst>
      <p:ext uri="{BB962C8B-B14F-4D97-AF65-F5344CB8AC3E}">
        <p14:creationId xmlns:p14="http://schemas.microsoft.com/office/powerpoint/2010/main" val="207754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#16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2133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51721" y="3475530"/>
            <a:ext cx="1028785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reigned a full year in Samaria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42196" y="4761405"/>
            <a:ext cx="1028785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reigned a full season in Samaria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32671" y="2246805"/>
            <a:ext cx="1028785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reigned a full month in Samaria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71475" y="675179"/>
            <a:ext cx="11458575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#16) 15:13 When Shallum, the son of </a:t>
            </a:r>
            <a:r>
              <a:rPr lang="en-US" sz="3200" b="1" spc="-1" dirty="0" err="1">
                <a:solidFill>
                  <a:srgbClr val="FFFFFF"/>
                </a:solidFill>
              </a:rPr>
              <a:t>Jabesh</a:t>
            </a:r>
            <a:r>
              <a:rPr lang="en-US" sz="3200" b="1" spc="-1" dirty="0">
                <a:solidFill>
                  <a:srgbClr val="FFFFFF"/>
                </a:solidFill>
              </a:rPr>
              <a:t> became king? </a:t>
            </a:r>
          </a:p>
        </p:txBody>
      </p:sp>
    </p:spTree>
    <p:extLst>
      <p:ext uri="{BB962C8B-B14F-4D97-AF65-F5344CB8AC3E}">
        <p14:creationId xmlns:p14="http://schemas.microsoft.com/office/powerpoint/2010/main" val="196916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#17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02898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494571" y="3475530"/>
            <a:ext cx="1034500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met him with the army of Israel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485046" y="4761405"/>
            <a:ext cx="1034500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became his vassal, and paid him tribute money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475521" y="2246805"/>
            <a:ext cx="1034500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offered sacrifices to the king of Assyria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71475" y="675179"/>
            <a:ext cx="11468100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#17) 17:3 What happened to </a:t>
            </a:r>
            <a:r>
              <a:rPr lang="en-US" sz="3200" b="1" spc="-1" dirty="0" err="1">
                <a:solidFill>
                  <a:srgbClr val="FFFFFF"/>
                </a:solidFill>
              </a:rPr>
              <a:t>Hoshea</a:t>
            </a:r>
            <a:r>
              <a:rPr lang="en-US" sz="3200" b="1" spc="-1" dirty="0">
                <a:solidFill>
                  <a:srgbClr val="FFFFFF"/>
                </a:solidFill>
              </a:rPr>
              <a:t> when </a:t>
            </a:r>
            <a:r>
              <a:rPr lang="en-US" sz="3200" b="1" spc="-1" dirty="0" err="1">
                <a:solidFill>
                  <a:srgbClr val="FFFFFF"/>
                </a:solidFill>
              </a:rPr>
              <a:t>Shalmaneser</a:t>
            </a:r>
            <a:r>
              <a:rPr lang="en-US" sz="3200" b="1" spc="-1" dirty="0">
                <a:solidFill>
                  <a:srgbClr val="FFFFFF"/>
                </a:solidFill>
              </a:rPr>
              <a:t> king of Assyria came up against him? </a:t>
            </a:r>
          </a:p>
        </p:txBody>
      </p:sp>
    </p:spTree>
    <p:extLst>
      <p:ext uri="{BB962C8B-B14F-4D97-AF65-F5344CB8AC3E}">
        <p14:creationId xmlns:p14="http://schemas.microsoft.com/office/powerpoint/2010/main" val="46991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#18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83018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61246" y="3475530"/>
            <a:ext cx="103069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lions were sent among them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51721" y="4761405"/>
            <a:ext cx="103069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would send a plague to destroy them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42196" y="2246805"/>
            <a:ext cx="103069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mighty men that would destroy them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42900" y="675179"/>
            <a:ext cx="1152524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#18) 17:26 What did God tell the king of Assyria that He would send among the people, that the Assyrians had placed in the cities of Samaria? </a:t>
            </a:r>
          </a:p>
        </p:txBody>
      </p:sp>
    </p:spTree>
    <p:extLst>
      <p:ext uri="{BB962C8B-B14F-4D97-AF65-F5344CB8AC3E}">
        <p14:creationId xmlns:p14="http://schemas.microsoft.com/office/powerpoint/2010/main" val="154119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#19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70771" y="3475530"/>
            <a:ext cx="102783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did not do what was right in the sight of the Lord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61246" y="4761405"/>
            <a:ext cx="102783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defeated all the armies of the nations around him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51721" y="2246805"/>
            <a:ext cx="102783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did what was right in the sight of the Lord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0" y="675179"/>
            <a:ext cx="1148714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#19) 18:1-3 Hezekiah was 25 years old when he became king and? </a:t>
            </a:r>
          </a:p>
        </p:txBody>
      </p:sp>
    </p:spTree>
    <p:extLst>
      <p:ext uri="{BB962C8B-B14F-4D97-AF65-F5344CB8AC3E}">
        <p14:creationId xmlns:p14="http://schemas.microsoft.com/office/powerpoint/2010/main" val="213069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#20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23146" y="3475530"/>
            <a:ext cx="103545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carried by a host of angels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13621" y="4761405"/>
            <a:ext cx="103545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by a whirlwind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04096" y="2246805"/>
            <a:ext cx="103545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by a cloud of thunder and lighting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52425" y="675179"/>
            <a:ext cx="11525250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#2) 2:1 How did the Lord take up Elijah into heaven? </a:t>
            </a:r>
          </a:p>
        </p:txBody>
      </p:sp>
    </p:spTree>
    <p:extLst>
      <p:ext uri="{BB962C8B-B14F-4D97-AF65-F5344CB8AC3E}">
        <p14:creationId xmlns:p14="http://schemas.microsoft.com/office/powerpoint/2010/main" val="119069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04096" y="3475530"/>
            <a:ext cx="103545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read it and went into the house of the Lord and burned it on the altar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494571" y="4761405"/>
            <a:ext cx="103545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read it and went to the house of the Lord and spread it before the Lord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485046" y="2246805"/>
            <a:ext cx="103545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read it and went in the temple and showed it to the high priest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52425" y="675179"/>
            <a:ext cx="11496675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#20) 19:14-15 What did Hezekiah do when he received the letter from the hand of the messengers? </a:t>
            </a:r>
          </a:p>
        </p:txBody>
      </p:sp>
    </p:spTree>
    <p:extLst>
      <p:ext uri="{BB962C8B-B14F-4D97-AF65-F5344CB8AC3E}">
        <p14:creationId xmlns:p14="http://schemas.microsoft.com/office/powerpoint/2010/main" val="373308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#21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70771" y="3475530"/>
            <a:ext cx="1025927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spared the nation of Israel and defeated the Assyrians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61246" y="4761405"/>
            <a:ext cx="1025927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spared the king's life and defeated the Assyrians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51721" y="2246805"/>
            <a:ext cx="1025927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He brought the shadow 10 degrees backward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0" y="675179"/>
            <a:ext cx="1146809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#21) 20:11 What happened when Isaiah the prophet cried out to the Lord? </a:t>
            </a:r>
          </a:p>
        </p:txBody>
      </p:sp>
    </p:spTree>
    <p:extLst>
      <p:ext uri="{BB962C8B-B14F-4D97-AF65-F5344CB8AC3E}">
        <p14:creationId xmlns:p14="http://schemas.microsoft.com/office/powerpoint/2010/main" val="246724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#22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51721" y="3475530"/>
            <a:ext cx="103450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they have seen all that is in my house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42196" y="4761405"/>
            <a:ext cx="103450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they have seen nothing at all in my house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32671" y="2246805"/>
            <a:ext cx="10345003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they have seen some of the things in my house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0" y="675179"/>
            <a:ext cx="1152524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#22) 20:14-15 When Isaiah the prophet asked Hezekiah, What have they seen in your house? What was his answer? </a:t>
            </a:r>
          </a:p>
        </p:txBody>
      </p:sp>
    </p:spTree>
    <p:extLst>
      <p:ext uri="{BB962C8B-B14F-4D97-AF65-F5344CB8AC3E}">
        <p14:creationId xmlns:p14="http://schemas.microsoft.com/office/powerpoint/2010/main" val="362267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#23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61246" y="3475530"/>
            <a:ext cx="102973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will flee to the mountains and caves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51721" y="4761405"/>
            <a:ext cx="102973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both his ears will tingle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42196" y="2246805"/>
            <a:ext cx="1029737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will tear their clothes and cover themselves in sackcloth and ashes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1" y="675179"/>
            <a:ext cx="11496674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#23) 21:12 When God said, I will bring such calamity upon Jerusalem and Judah that whoever hears of it? </a:t>
            </a:r>
          </a:p>
        </p:txBody>
      </p:sp>
    </p:spTree>
    <p:extLst>
      <p:ext uri="{BB962C8B-B14F-4D97-AF65-F5344CB8AC3E}">
        <p14:creationId xmlns:p14="http://schemas.microsoft.com/office/powerpoint/2010/main" val="17257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#24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04096" y="3475530"/>
            <a:ext cx="103545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they killed the king in his own house </a:t>
            </a:r>
            <a:endParaRPr lang="en-US" sz="28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494571" y="4761405"/>
            <a:ext cx="103545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they caused him to curse and burn incense unto other gods </a:t>
            </a:r>
            <a:endParaRPr lang="en-US" sz="28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485046" y="2246805"/>
            <a:ext cx="103545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they bound the king in bands and gave him to Pharaoh </a:t>
            </a:r>
            <a:r>
              <a:rPr lang="en-US" sz="2800" b="1" spc="-1" dirty="0" err="1">
                <a:solidFill>
                  <a:srgbClr val="FFFFFF"/>
                </a:solidFill>
              </a:rPr>
              <a:t>Necho</a:t>
            </a:r>
            <a:r>
              <a:rPr lang="en-US" sz="2800" b="1" spc="-1" dirty="0">
                <a:solidFill>
                  <a:srgbClr val="FFFFFF"/>
                </a:solidFill>
              </a:rPr>
              <a:t> king of Egypt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0" y="675179"/>
            <a:ext cx="1148714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#24) 21:23 What did the servants of Amon do when they conspired against him?</a:t>
            </a:r>
          </a:p>
        </p:txBody>
      </p:sp>
    </p:spTree>
    <p:extLst>
      <p:ext uri="{BB962C8B-B14F-4D97-AF65-F5344CB8AC3E}">
        <p14:creationId xmlns:p14="http://schemas.microsoft.com/office/powerpoint/2010/main" val="103960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#25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1065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#3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80296" y="3475530"/>
            <a:ext cx="102402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they made his sons to pass through the fire of </a:t>
            </a:r>
            <a:r>
              <a:rPr lang="en-US" sz="2800" b="1" spc="-1" dirty="0" err="1">
                <a:solidFill>
                  <a:srgbClr val="FFFFFF"/>
                </a:solidFill>
              </a:rPr>
              <a:t>Molech</a:t>
            </a:r>
            <a:r>
              <a:rPr lang="en-US" sz="2800" b="1" spc="-1" dirty="0">
                <a:solidFill>
                  <a:srgbClr val="FFFFFF"/>
                </a:solidFill>
              </a:rPr>
              <a:t> and they burned the king on the altar of Baal </a:t>
            </a:r>
            <a:endParaRPr lang="en-US" sz="28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61246" y="4761405"/>
            <a:ext cx="102402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they killed his sons and daughters and filled Jerusalem with innocent blood </a:t>
            </a:r>
            <a:endParaRPr lang="en-US" sz="28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61246" y="2246805"/>
            <a:ext cx="1024022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killed his sons and put out the eyes of Zedekiah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33375" y="675179"/>
            <a:ext cx="11487150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#25) 25:6-7 When they brought the king before the king of Babylon they? </a:t>
            </a:r>
          </a:p>
        </p:txBody>
      </p:sp>
    </p:spTree>
    <p:extLst>
      <p:ext uri="{BB962C8B-B14F-4D97-AF65-F5344CB8AC3E}">
        <p14:creationId xmlns:p14="http://schemas.microsoft.com/office/powerpoint/2010/main" val="98256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1809750" y="1600200"/>
            <a:ext cx="10020300" cy="38290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9600" b="1" spc="-1" dirty="0">
                <a:solidFill>
                  <a:srgbClr val="FFFFFF"/>
                </a:solidFill>
                <a:latin typeface="Arial"/>
                <a:ea typeface="DejaVu Sans"/>
              </a:rPr>
              <a:t>End of </a:t>
            </a:r>
            <a:r>
              <a:rPr lang="en-US" sz="9600" b="1" spc="-1" dirty="0">
                <a:solidFill>
                  <a:srgbClr val="FFFFFF"/>
                </a:solidFill>
                <a:latin typeface="Arial"/>
                <a:ea typeface="DejaVu Sans"/>
              </a:rPr>
              <a:t>the Round</a:t>
            </a:r>
            <a:endParaRPr lang="en-US" sz="960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51721" y="3475530"/>
            <a:ext cx="102783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Elijah went up by a whirlwind into heaven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42196" y="4761405"/>
            <a:ext cx="102783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Elisha cried to the father because he was sad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32671" y="2246805"/>
            <a:ext cx="10278328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Elijah said to Elisha, the God of Israel is with you, as he went away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61950" y="675179"/>
            <a:ext cx="11468099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#3) 2:11 When the chariot of fire appeared and Elijah and Elisha were separated what happened? </a:t>
            </a:r>
          </a:p>
        </p:txBody>
      </p:sp>
    </p:spTree>
    <p:extLst>
      <p:ext uri="{BB962C8B-B14F-4D97-AF65-F5344CB8AC3E}">
        <p14:creationId xmlns:p14="http://schemas.microsoft.com/office/powerpoint/2010/main" val="2626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#4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1570771" y="3475530"/>
            <a:ext cx="1026880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the man of God cut new branches and threw into the water </a:t>
            </a:r>
            <a:endParaRPr lang="en-US" sz="3200" b="1" spc="-1" dirty="0">
              <a:solidFill>
                <a:srgbClr val="FFFFFF"/>
              </a:solidFill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561246" y="4761405"/>
            <a:ext cx="1026880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the man of God smote the water with the mantle of Elijah </a:t>
            </a:r>
            <a:endParaRPr lang="en-US" sz="3200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1551721" y="2246805"/>
            <a:ext cx="1026880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with a new bowl with salt in it which was cast into the source of the water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371475" y="675179"/>
            <a:ext cx="11468100" cy="1391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FFFFFF"/>
                </a:solidFill>
              </a:rPr>
              <a:t>#4) 2:20 How was the water healed so there would be no more death or barrenness? </a:t>
            </a:r>
          </a:p>
        </p:txBody>
      </p:sp>
    </p:spTree>
    <p:extLst>
      <p:ext uri="{BB962C8B-B14F-4D97-AF65-F5344CB8AC3E}">
        <p14:creationId xmlns:p14="http://schemas.microsoft.com/office/powerpoint/2010/main" val="310120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562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#5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1244</Words>
  <Application>Microsoft Office PowerPoint</Application>
  <PresentationFormat>Widescreen</PresentationFormat>
  <Paragraphs>126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DejaVu Sans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Jason Hart</dc:creator>
  <dc:description/>
  <cp:lastModifiedBy>Kevin.Rush</cp:lastModifiedBy>
  <cp:revision>182</cp:revision>
  <dcterms:created xsi:type="dcterms:W3CDTF">2006-09-08T00:28:24Z</dcterms:created>
  <dcterms:modified xsi:type="dcterms:W3CDTF">2020-08-10T19:46:40Z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Church of Christ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51</vt:i4>
  </property>
</Properties>
</file>